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0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243A-2C8B-4A0B-B780-2975EE0DED1F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34D0-F578-45AB-AEBA-0AEF42D10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5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243A-2C8B-4A0B-B780-2975EE0DED1F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34D0-F578-45AB-AEBA-0AEF42D10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56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243A-2C8B-4A0B-B780-2975EE0DED1F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34D0-F578-45AB-AEBA-0AEF42D10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68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243A-2C8B-4A0B-B780-2975EE0DED1F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34D0-F578-45AB-AEBA-0AEF42D10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14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243A-2C8B-4A0B-B780-2975EE0DED1F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34D0-F578-45AB-AEBA-0AEF42D10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61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243A-2C8B-4A0B-B780-2975EE0DED1F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34D0-F578-45AB-AEBA-0AEF42D10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9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243A-2C8B-4A0B-B780-2975EE0DED1F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34D0-F578-45AB-AEBA-0AEF42D10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0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243A-2C8B-4A0B-B780-2975EE0DED1F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34D0-F578-45AB-AEBA-0AEF42D10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1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243A-2C8B-4A0B-B780-2975EE0DED1F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34D0-F578-45AB-AEBA-0AEF42D10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243A-2C8B-4A0B-B780-2975EE0DED1F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34D0-F578-45AB-AEBA-0AEF42D10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26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243A-2C8B-4A0B-B780-2975EE0DED1F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34D0-F578-45AB-AEBA-0AEF42D10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8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B243A-2C8B-4A0B-B780-2975EE0DED1F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34D0-F578-45AB-AEBA-0AEF42D10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26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g"/><Relationship Id="rId5" Type="http://schemas.openxmlformats.org/officeDocument/2006/relationships/image" Target="../media/image4.png"/><Relationship Id="rId10" Type="http://schemas.openxmlformats.org/officeDocument/2006/relationships/image" Target="../media/image17.jpg"/><Relationship Id="rId4" Type="http://schemas.openxmlformats.org/officeDocument/2006/relationships/image" Target="../media/image3.pn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7474" cy="1271752"/>
          </a:xfrm>
          <a:prstGeom prst="rect">
            <a:avLst/>
          </a:prstGeom>
        </p:spPr>
      </p:pic>
      <p:sp>
        <p:nvSpPr>
          <p:cNvPr id="14" name="AutoShape 16"/>
          <p:cNvSpPr>
            <a:spLocks/>
          </p:cNvSpPr>
          <p:nvPr/>
        </p:nvSpPr>
        <p:spPr bwMode="auto">
          <a:xfrm>
            <a:off x="2417474" y="0"/>
            <a:ext cx="7183726" cy="788275"/>
          </a:xfrm>
          <a:prstGeom prst="roundRect">
            <a:avLst>
              <a:gd name="adj" fmla="val 6699"/>
            </a:avLst>
          </a:prstGeom>
          <a:solidFill>
            <a:srgbClr val="E9E9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en-US" sz="1400" dirty="0" smtClean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                                               </a:t>
            </a:r>
            <a:endParaRPr lang="en-US" altLang="en-US" sz="1400" dirty="0">
              <a:solidFill>
                <a:srgbClr val="4D4D4D"/>
              </a:solidFill>
              <a:latin typeface="Helvetica Neue Medium" pitchFamily="-84" charset="0"/>
              <a:ea typeface="ＭＳ Ｐゴシック" pitchFamily="-84" charset="-128"/>
              <a:sym typeface="Helvetica Neue Medium" pitchFamily="-84" charset="0"/>
            </a:endParaRPr>
          </a:p>
        </p:txBody>
      </p:sp>
      <p:sp>
        <p:nvSpPr>
          <p:cNvPr id="17" name="AutoShape 17"/>
          <p:cNvSpPr>
            <a:spLocks/>
          </p:cNvSpPr>
          <p:nvPr/>
        </p:nvSpPr>
        <p:spPr bwMode="auto">
          <a:xfrm>
            <a:off x="5429903" y="82986"/>
            <a:ext cx="1174528" cy="622300"/>
          </a:xfrm>
          <a:prstGeom prst="roundRect">
            <a:avLst>
              <a:gd name="adj" fmla="val 0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PlayStation</a:t>
            </a:r>
            <a:endParaRPr lang="en-US" altLang="en-US" sz="1600" dirty="0">
              <a:solidFill>
                <a:srgbClr val="4D4D4D"/>
              </a:solidFill>
              <a:latin typeface="Helvetica Neue Medium" pitchFamily="-84" charset="0"/>
              <a:ea typeface="ＭＳ Ｐゴシック" pitchFamily="-84" charset="-128"/>
              <a:sym typeface="Helvetica Neue Medium" pitchFamily="-84" charset="0"/>
            </a:endParaRPr>
          </a:p>
        </p:txBody>
      </p:sp>
      <p:sp>
        <p:nvSpPr>
          <p:cNvPr id="18" name="AutoShape 17"/>
          <p:cNvSpPr>
            <a:spLocks/>
          </p:cNvSpPr>
          <p:nvPr/>
        </p:nvSpPr>
        <p:spPr bwMode="auto">
          <a:xfrm>
            <a:off x="6856590" y="95576"/>
            <a:ext cx="1174528" cy="622300"/>
          </a:xfrm>
          <a:prstGeom prst="roundRect">
            <a:avLst>
              <a:gd name="adj" fmla="val 0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Contact us </a:t>
            </a:r>
            <a:endParaRPr lang="en-US" altLang="en-US" sz="1600" dirty="0">
              <a:solidFill>
                <a:srgbClr val="4D4D4D"/>
              </a:solidFill>
              <a:latin typeface="Helvetica Neue Medium" pitchFamily="-84" charset="0"/>
              <a:ea typeface="ＭＳ Ｐゴシック" pitchFamily="-84" charset="-128"/>
              <a:sym typeface="Helvetica Neue Medium" pitchFamily="-84" charset="0"/>
            </a:endParaRPr>
          </a:p>
        </p:txBody>
      </p:sp>
      <p:sp>
        <p:nvSpPr>
          <p:cNvPr id="16" name="AutoShape 17"/>
          <p:cNvSpPr>
            <a:spLocks/>
          </p:cNvSpPr>
          <p:nvPr/>
        </p:nvSpPr>
        <p:spPr bwMode="auto">
          <a:xfrm>
            <a:off x="4001720" y="95577"/>
            <a:ext cx="1174528" cy="622299"/>
          </a:xfrm>
          <a:prstGeom prst="roundRect">
            <a:avLst>
              <a:gd name="adj" fmla="val 0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XBOX</a:t>
            </a:r>
            <a:endParaRPr lang="en-US" altLang="en-US" sz="1600" dirty="0">
              <a:solidFill>
                <a:srgbClr val="4D4D4D"/>
              </a:solidFill>
              <a:latin typeface="Helvetica Neue Medium" pitchFamily="-84" charset="0"/>
              <a:ea typeface="ＭＳ Ｐゴシック" pitchFamily="-84" charset="-128"/>
              <a:sym typeface="Helvetica Neue Medium" pitchFamily="-84" charset="0"/>
            </a:endParaRPr>
          </a:p>
        </p:txBody>
      </p:sp>
      <p:sp>
        <p:nvSpPr>
          <p:cNvPr id="15" name="AutoShape 17"/>
          <p:cNvSpPr>
            <a:spLocks/>
          </p:cNvSpPr>
          <p:nvPr/>
        </p:nvSpPr>
        <p:spPr bwMode="auto">
          <a:xfrm>
            <a:off x="2622333" y="95577"/>
            <a:ext cx="1174528" cy="597119"/>
          </a:xfrm>
          <a:prstGeom prst="roundRect">
            <a:avLst>
              <a:gd name="adj" fmla="val 0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Home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77" y="264916"/>
            <a:ext cx="766810" cy="4055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311" y="193727"/>
            <a:ext cx="421779" cy="4259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1"/>
          <a:stretch/>
        </p:blipFill>
        <p:spPr>
          <a:xfrm>
            <a:off x="6109137" y="788712"/>
            <a:ext cx="3492063" cy="52895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1744717"/>
            <a:ext cx="9601200" cy="2932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This is a automatic carousel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50194" y="907545"/>
            <a:ext cx="189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THIS IS A DROPDOWN</a:t>
            </a:r>
            <a:endParaRPr lang="en-GB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0" y="11403724"/>
            <a:ext cx="9601200" cy="13978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31275" y="11440942"/>
            <a:ext cx="137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/>
              <a:t>SKIN</a:t>
            </a:r>
          </a:p>
          <a:p>
            <a:r>
              <a:rPr lang="en-GB" sz="1600" dirty="0" smtClean="0"/>
              <a:t>HOME</a:t>
            </a:r>
            <a:br>
              <a:rPr lang="en-GB" sz="1600" dirty="0" smtClean="0"/>
            </a:br>
            <a:r>
              <a:rPr lang="en-GB" sz="1600" dirty="0" smtClean="0"/>
              <a:t>XBOX</a:t>
            </a:r>
            <a:br>
              <a:rPr lang="en-GB" sz="1600" dirty="0" smtClean="0"/>
            </a:br>
            <a:r>
              <a:rPr lang="en-GB" sz="1600" dirty="0" smtClean="0"/>
              <a:t>PLAYSTATION</a:t>
            </a:r>
            <a:br>
              <a:rPr lang="en-GB" sz="1600" dirty="0" smtClean="0"/>
            </a:br>
            <a:r>
              <a:rPr lang="en-GB" sz="1600" dirty="0" smtClean="0"/>
              <a:t>Contacts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00248" y="11440942"/>
            <a:ext cx="260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Visit our Facebook and Twitter social media sites</a:t>
            </a:r>
            <a:endParaRPr lang="en-GB" sz="16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77" y="12025717"/>
            <a:ext cx="738664" cy="7386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62" y="12029881"/>
            <a:ext cx="735378" cy="7345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167564" y="4714321"/>
            <a:ext cx="28719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NEWEST ITEMS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AutoShape 1"/>
          <p:cNvSpPr>
            <a:spLocks/>
          </p:cNvSpPr>
          <p:nvPr/>
        </p:nvSpPr>
        <p:spPr bwMode="auto">
          <a:xfrm>
            <a:off x="322695" y="5927725"/>
            <a:ext cx="2298700" cy="2349500"/>
          </a:xfrm>
          <a:prstGeom prst="roundRect">
            <a:avLst>
              <a:gd name="adj" fmla="val 593"/>
            </a:avLst>
          </a:prstGeom>
          <a:solidFill>
            <a:srgbClr val="E9E9E9"/>
          </a:solidFill>
          <a:ln w="63500">
            <a:solidFill>
              <a:srgbClr val="FFFEFE"/>
            </a:solidFill>
            <a:miter lim="800000"/>
            <a:headEnd/>
            <a:tailEnd/>
          </a:ln>
          <a:effectLst>
            <a:outerShdw blurRad="25400" algn="ctr" rotWithShape="0">
              <a:schemeClr val="bg2">
                <a:alpha val="29999"/>
              </a:schemeClr>
            </a:outerShdw>
          </a:effectLst>
        </p:spPr>
        <p:txBody>
          <a:bodyPr lIns="0" tIns="0" rIns="-215" bIns="0" anchor="ctr"/>
          <a:lstStyle/>
          <a:p>
            <a:pPr>
              <a:defRPr/>
            </a:pPr>
            <a:r>
              <a:rPr lang="en-US" sz="1300" b="1">
                <a:solidFill>
                  <a:srgbClr val="828282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177 x 180</a:t>
            </a:r>
          </a:p>
        </p:txBody>
      </p:sp>
      <p:sp>
        <p:nvSpPr>
          <p:cNvPr id="32" name="AutoShape 1"/>
          <p:cNvSpPr>
            <a:spLocks/>
          </p:cNvSpPr>
          <p:nvPr/>
        </p:nvSpPr>
        <p:spPr bwMode="auto">
          <a:xfrm>
            <a:off x="3454181" y="5947451"/>
            <a:ext cx="2298700" cy="2349500"/>
          </a:xfrm>
          <a:prstGeom prst="roundRect">
            <a:avLst>
              <a:gd name="adj" fmla="val 593"/>
            </a:avLst>
          </a:prstGeom>
          <a:solidFill>
            <a:srgbClr val="E9E9E9"/>
          </a:solidFill>
          <a:ln w="63500">
            <a:solidFill>
              <a:srgbClr val="FFFEFE"/>
            </a:solidFill>
            <a:miter lim="800000"/>
            <a:headEnd/>
            <a:tailEnd/>
          </a:ln>
          <a:effectLst>
            <a:outerShdw blurRad="25400" algn="ctr" rotWithShape="0">
              <a:schemeClr val="bg2">
                <a:alpha val="29999"/>
              </a:schemeClr>
            </a:outerShdw>
          </a:effectLst>
        </p:spPr>
        <p:txBody>
          <a:bodyPr lIns="0" tIns="0" rIns="-215" bIns="0" anchor="ctr"/>
          <a:lstStyle/>
          <a:p>
            <a:pPr>
              <a:defRPr/>
            </a:pPr>
            <a:r>
              <a:rPr lang="en-US" sz="1300" b="1">
                <a:solidFill>
                  <a:srgbClr val="828282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177 x 180</a:t>
            </a:r>
          </a:p>
        </p:txBody>
      </p:sp>
      <p:sp>
        <p:nvSpPr>
          <p:cNvPr id="33" name="AutoShape 1"/>
          <p:cNvSpPr>
            <a:spLocks/>
          </p:cNvSpPr>
          <p:nvPr/>
        </p:nvSpPr>
        <p:spPr bwMode="auto">
          <a:xfrm>
            <a:off x="322695" y="8675588"/>
            <a:ext cx="2298700" cy="2349500"/>
          </a:xfrm>
          <a:prstGeom prst="roundRect">
            <a:avLst>
              <a:gd name="adj" fmla="val 593"/>
            </a:avLst>
          </a:prstGeom>
          <a:solidFill>
            <a:srgbClr val="E9E9E9"/>
          </a:solidFill>
          <a:ln w="63500">
            <a:solidFill>
              <a:srgbClr val="FFFEFE"/>
            </a:solidFill>
            <a:miter lim="800000"/>
            <a:headEnd/>
            <a:tailEnd/>
          </a:ln>
          <a:effectLst>
            <a:outerShdw blurRad="25400" algn="ctr" rotWithShape="0">
              <a:schemeClr val="bg2">
                <a:alpha val="29999"/>
              </a:schemeClr>
            </a:outerShdw>
          </a:effectLst>
        </p:spPr>
        <p:txBody>
          <a:bodyPr lIns="0" tIns="0" rIns="-215" bIns="0" anchor="ctr"/>
          <a:lstStyle/>
          <a:p>
            <a:pPr>
              <a:defRPr/>
            </a:pPr>
            <a:r>
              <a:rPr lang="en-US" sz="1300" b="1">
                <a:solidFill>
                  <a:srgbClr val="828282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177 x 180</a:t>
            </a:r>
          </a:p>
        </p:txBody>
      </p:sp>
      <p:sp>
        <p:nvSpPr>
          <p:cNvPr id="34" name="AutoShape 1"/>
          <p:cNvSpPr>
            <a:spLocks/>
          </p:cNvSpPr>
          <p:nvPr/>
        </p:nvSpPr>
        <p:spPr bwMode="auto">
          <a:xfrm>
            <a:off x="6705818" y="5927725"/>
            <a:ext cx="2298700" cy="2349500"/>
          </a:xfrm>
          <a:prstGeom prst="roundRect">
            <a:avLst>
              <a:gd name="adj" fmla="val 593"/>
            </a:avLst>
          </a:prstGeom>
          <a:solidFill>
            <a:srgbClr val="E9E9E9"/>
          </a:solidFill>
          <a:ln w="63500">
            <a:solidFill>
              <a:srgbClr val="FFFEFE"/>
            </a:solidFill>
            <a:miter lim="800000"/>
            <a:headEnd/>
            <a:tailEnd/>
          </a:ln>
          <a:effectLst>
            <a:outerShdw blurRad="25400" algn="ctr" rotWithShape="0">
              <a:schemeClr val="bg2">
                <a:alpha val="29999"/>
              </a:schemeClr>
            </a:outerShdw>
          </a:effectLst>
        </p:spPr>
        <p:txBody>
          <a:bodyPr lIns="0" tIns="0" rIns="-215" bIns="0" anchor="ctr"/>
          <a:lstStyle/>
          <a:p>
            <a:pPr>
              <a:defRPr/>
            </a:pPr>
            <a:r>
              <a:rPr lang="en-US" sz="1300" b="1">
                <a:solidFill>
                  <a:srgbClr val="828282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177 x 180</a:t>
            </a:r>
          </a:p>
        </p:txBody>
      </p:sp>
      <p:sp>
        <p:nvSpPr>
          <p:cNvPr id="35" name="AutoShape 1"/>
          <p:cNvSpPr>
            <a:spLocks/>
          </p:cNvSpPr>
          <p:nvPr/>
        </p:nvSpPr>
        <p:spPr bwMode="auto">
          <a:xfrm>
            <a:off x="3454181" y="8636139"/>
            <a:ext cx="2298700" cy="2349500"/>
          </a:xfrm>
          <a:prstGeom prst="roundRect">
            <a:avLst>
              <a:gd name="adj" fmla="val 593"/>
            </a:avLst>
          </a:prstGeom>
          <a:solidFill>
            <a:srgbClr val="E9E9E9"/>
          </a:solidFill>
          <a:ln w="63500">
            <a:solidFill>
              <a:srgbClr val="FFFEFE"/>
            </a:solidFill>
            <a:miter lim="800000"/>
            <a:headEnd/>
            <a:tailEnd/>
          </a:ln>
          <a:effectLst>
            <a:outerShdw blurRad="25400" algn="ctr" rotWithShape="0">
              <a:schemeClr val="bg2">
                <a:alpha val="29999"/>
              </a:schemeClr>
            </a:outerShdw>
          </a:effectLst>
        </p:spPr>
        <p:txBody>
          <a:bodyPr lIns="0" tIns="0" rIns="-215" bIns="0" anchor="ctr"/>
          <a:lstStyle/>
          <a:p>
            <a:pPr>
              <a:defRPr/>
            </a:pPr>
            <a:r>
              <a:rPr lang="en-US" sz="1300" b="1">
                <a:solidFill>
                  <a:srgbClr val="828282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177 x 180</a:t>
            </a:r>
          </a:p>
        </p:txBody>
      </p:sp>
      <p:sp>
        <p:nvSpPr>
          <p:cNvPr id="36" name="AutoShape 1"/>
          <p:cNvSpPr>
            <a:spLocks/>
          </p:cNvSpPr>
          <p:nvPr/>
        </p:nvSpPr>
        <p:spPr bwMode="auto">
          <a:xfrm>
            <a:off x="6705818" y="8695310"/>
            <a:ext cx="2298700" cy="2349500"/>
          </a:xfrm>
          <a:prstGeom prst="roundRect">
            <a:avLst>
              <a:gd name="adj" fmla="val 593"/>
            </a:avLst>
          </a:prstGeom>
          <a:solidFill>
            <a:srgbClr val="E9E9E9"/>
          </a:solidFill>
          <a:ln w="63500">
            <a:solidFill>
              <a:srgbClr val="FFFEFE"/>
            </a:solidFill>
            <a:miter lim="800000"/>
            <a:headEnd/>
            <a:tailEnd/>
          </a:ln>
          <a:effectLst>
            <a:outerShdw blurRad="25400" algn="ctr" rotWithShape="0">
              <a:schemeClr val="bg2">
                <a:alpha val="29999"/>
              </a:schemeClr>
            </a:outerShdw>
          </a:effectLst>
        </p:spPr>
        <p:txBody>
          <a:bodyPr lIns="0" tIns="0" rIns="-215" bIns="0" anchor="ctr"/>
          <a:lstStyle/>
          <a:p>
            <a:pPr>
              <a:defRPr/>
            </a:pPr>
            <a:r>
              <a:rPr lang="en-US" sz="1300" b="1">
                <a:solidFill>
                  <a:srgbClr val="828282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177 x 180</a:t>
            </a:r>
          </a:p>
        </p:txBody>
      </p:sp>
    </p:spTree>
    <p:extLst>
      <p:ext uri="{BB962C8B-B14F-4D97-AF65-F5344CB8AC3E}">
        <p14:creationId xmlns:p14="http://schemas.microsoft.com/office/powerpoint/2010/main" val="164272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7474" cy="1271752"/>
          </a:xfrm>
          <a:prstGeom prst="rect">
            <a:avLst/>
          </a:prstGeom>
        </p:spPr>
      </p:pic>
      <p:sp>
        <p:nvSpPr>
          <p:cNvPr id="14" name="AutoShape 16"/>
          <p:cNvSpPr>
            <a:spLocks/>
          </p:cNvSpPr>
          <p:nvPr/>
        </p:nvSpPr>
        <p:spPr bwMode="auto">
          <a:xfrm>
            <a:off x="2417474" y="0"/>
            <a:ext cx="7183726" cy="788275"/>
          </a:xfrm>
          <a:prstGeom prst="roundRect">
            <a:avLst>
              <a:gd name="adj" fmla="val 6699"/>
            </a:avLst>
          </a:prstGeom>
          <a:solidFill>
            <a:srgbClr val="E9E9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en-US" sz="1400" dirty="0" smtClean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                                               </a:t>
            </a:r>
            <a:endParaRPr lang="en-US" altLang="en-US" sz="1400" dirty="0">
              <a:solidFill>
                <a:srgbClr val="4D4D4D"/>
              </a:solidFill>
              <a:latin typeface="Helvetica Neue Medium" pitchFamily="-84" charset="0"/>
              <a:ea typeface="ＭＳ Ｐゴシック" pitchFamily="-84" charset="-128"/>
              <a:sym typeface="Helvetica Neue Medium" pitchFamily="-84" charset="0"/>
            </a:endParaRPr>
          </a:p>
        </p:txBody>
      </p:sp>
      <p:sp>
        <p:nvSpPr>
          <p:cNvPr id="17" name="AutoShape 17"/>
          <p:cNvSpPr>
            <a:spLocks/>
          </p:cNvSpPr>
          <p:nvPr/>
        </p:nvSpPr>
        <p:spPr bwMode="auto">
          <a:xfrm>
            <a:off x="5429903" y="82986"/>
            <a:ext cx="1174528" cy="622300"/>
          </a:xfrm>
          <a:prstGeom prst="roundRect">
            <a:avLst>
              <a:gd name="adj" fmla="val 0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PlayStation</a:t>
            </a:r>
            <a:endParaRPr lang="en-US" altLang="en-US" sz="1600" dirty="0">
              <a:solidFill>
                <a:srgbClr val="4D4D4D"/>
              </a:solidFill>
              <a:latin typeface="Helvetica Neue Medium" pitchFamily="-84" charset="0"/>
              <a:ea typeface="ＭＳ Ｐゴシック" pitchFamily="-84" charset="-128"/>
              <a:sym typeface="Helvetica Neue Medium" pitchFamily="-84" charset="0"/>
            </a:endParaRPr>
          </a:p>
        </p:txBody>
      </p:sp>
      <p:sp>
        <p:nvSpPr>
          <p:cNvPr id="18" name="AutoShape 17"/>
          <p:cNvSpPr>
            <a:spLocks/>
          </p:cNvSpPr>
          <p:nvPr/>
        </p:nvSpPr>
        <p:spPr bwMode="auto">
          <a:xfrm>
            <a:off x="6856590" y="95576"/>
            <a:ext cx="1174528" cy="622300"/>
          </a:xfrm>
          <a:prstGeom prst="roundRect">
            <a:avLst>
              <a:gd name="adj" fmla="val 0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Contact us </a:t>
            </a:r>
            <a:endParaRPr lang="en-US" altLang="en-US" sz="1600" dirty="0">
              <a:solidFill>
                <a:srgbClr val="4D4D4D"/>
              </a:solidFill>
              <a:latin typeface="Helvetica Neue Medium" pitchFamily="-84" charset="0"/>
              <a:ea typeface="ＭＳ Ｐゴシック" pitchFamily="-84" charset="-128"/>
              <a:sym typeface="Helvetica Neue Medium" pitchFamily="-84" charset="0"/>
            </a:endParaRPr>
          </a:p>
        </p:txBody>
      </p:sp>
      <p:sp>
        <p:nvSpPr>
          <p:cNvPr id="16" name="AutoShape 17"/>
          <p:cNvSpPr>
            <a:spLocks/>
          </p:cNvSpPr>
          <p:nvPr/>
        </p:nvSpPr>
        <p:spPr bwMode="auto">
          <a:xfrm>
            <a:off x="4001720" y="95577"/>
            <a:ext cx="1174528" cy="622299"/>
          </a:xfrm>
          <a:prstGeom prst="roundRect">
            <a:avLst>
              <a:gd name="adj" fmla="val 0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XBOX</a:t>
            </a:r>
            <a:endParaRPr lang="en-US" altLang="en-US" sz="1600" dirty="0">
              <a:solidFill>
                <a:srgbClr val="4D4D4D"/>
              </a:solidFill>
              <a:latin typeface="Helvetica Neue Medium" pitchFamily="-84" charset="0"/>
              <a:ea typeface="ＭＳ Ｐゴシック" pitchFamily="-84" charset="-128"/>
              <a:sym typeface="Helvetica Neue Medium" pitchFamily="-84" charset="0"/>
            </a:endParaRPr>
          </a:p>
        </p:txBody>
      </p:sp>
      <p:sp>
        <p:nvSpPr>
          <p:cNvPr id="15" name="AutoShape 17"/>
          <p:cNvSpPr>
            <a:spLocks/>
          </p:cNvSpPr>
          <p:nvPr/>
        </p:nvSpPr>
        <p:spPr bwMode="auto">
          <a:xfrm>
            <a:off x="2622333" y="95577"/>
            <a:ext cx="1174528" cy="597119"/>
          </a:xfrm>
          <a:prstGeom prst="roundRect">
            <a:avLst>
              <a:gd name="adj" fmla="val 0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Home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77" y="264916"/>
            <a:ext cx="766810" cy="4055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311" y="193727"/>
            <a:ext cx="421779" cy="4259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1"/>
          <a:stretch/>
        </p:blipFill>
        <p:spPr>
          <a:xfrm>
            <a:off x="6109137" y="788712"/>
            <a:ext cx="3492063" cy="5289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50194" y="907545"/>
            <a:ext cx="189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THIS IS A DROPDOWN</a:t>
            </a:r>
            <a:endParaRPr lang="en-GB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0" y="11403724"/>
            <a:ext cx="9601200" cy="13978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31275" y="11440942"/>
            <a:ext cx="137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/>
              <a:t>SKIN</a:t>
            </a:r>
          </a:p>
          <a:p>
            <a:r>
              <a:rPr lang="en-GB" sz="1600" dirty="0" smtClean="0"/>
              <a:t>HOME</a:t>
            </a:r>
            <a:br>
              <a:rPr lang="en-GB" sz="1600" dirty="0" smtClean="0"/>
            </a:br>
            <a:r>
              <a:rPr lang="en-GB" sz="1600" dirty="0" smtClean="0"/>
              <a:t>XBOX</a:t>
            </a:r>
            <a:br>
              <a:rPr lang="en-GB" sz="1600" dirty="0" smtClean="0"/>
            </a:br>
            <a:r>
              <a:rPr lang="en-GB" sz="1600" dirty="0" smtClean="0"/>
              <a:t>PLAYSTATION</a:t>
            </a:r>
            <a:br>
              <a:rPr lang="en-GB" sz="1600" dirty="0" smtClean="0"/>
            </a:br>
            <a:r>
              <a:rPr lang="en-GB" sz="1600" dirty="0" smtClean="0"/>
              <a:t>Contacts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00248" y="11440942"/>
            <a:ext cx="260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Visit our Facebook and Twitter social media sites</a:t>
            </a:r>
            <a:endParaRPr lang="en-GB" sz="16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77" y="12025717"/>
            <a:ext cx="738664" cy="7386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62" y="12029881"/>
            <a:ext cx="735378" cy="7345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-373184" y="1395710"/>
            <a:ext cx="4374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XBOX ONE 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6047" y="2442998"/>
            <a:ext cx="3213100" cy="3496117"/>
            <a:chOff x="231275" y="2442998"/>
            <a:chExt cx="3213100" cy="3496117"/>
          </a:xfrm>
        </p:grpSpPr>
        <p:sp>
          <p:nvSpPr>
            <p:cNvPr id="38" name="AutoShape 2"/>
            <p:cNvSpPr>
              <a:spLocks/>
            </p:cNvSpPr>
            <p:nvPr/>
          </p:nvSpPr>
          <p:spPr bwMode="auto">
            <a:xfrm>
              <a:off x="231275" y="2442998"/>
              <a:ext cx="3213100" cy="3496117"/>
            </a:xfrm>
            <a:prstGeom prst="roundRect">
              <a:avLst>
                <a:gd name="adj" fmla="val 426"/>
              </a:avLst>
            </a:prstGeom>
            <a:solidFill>
              <a:srgbClr val="00B050"/>
            </a:solidFill>
            <a:ln w="63500">
              <a:noFill/>
              <a:miter lim="800000"/>
              <a:headEnd/>
              <a:tailEnd/>
            </a:ln>
            <a:effectLst>
              <a:outerShdw blurRad="254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-215" bIns="0" anchor="ctr"/>
            <a:lstStyle/>
            <a:p>
              <a:pPr>
                <a:defRPr/>
              </a:pPr>
              <a:endParaRPr lang="en-US" sz="1300" b="1" dirty="0">
                <a:solidFill>
                  <a:srgbClr val="828282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endParaRPr>
            </a:p>
            <a:p>
              <a:pPr>
                <a:defRPr/>
              </a:pPr>
              <a:endParaRPr lang="en-US" sz="1300" b="1" dirty="0">
                <a:solidFill>
                  <a:srgbClr val="828282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endParaRPr>
            </a:p>
            <a:p>
              <a:pPr algn="l">
                <a:defRPr/>
              </a:pPr>
              <a:r>
                <a:rPr lang="en-US" sz="2400" b="1" dirty="0">
                  <a:solidFill>
                    <a:srgbClr val="1A1A1A"/>
                  </a:solidFill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 </a:t>
              </a:r>
              <a:endPara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endParaRPr>
            </a:p>
            <a:p>
              <a:pPr algn="l">
                <a:defRPr/>
              </a:pPr>
              <a:endPara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endParaRPr>
            </a:p>
            <a:p>
              <a:pPr algn="l">
                <a:defRPr/>
              </a:pPr>
              <a:endPara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endParaRPr>
            </a:p>
            <a:p>
              <a:pPr algn="l">
                <a:defRPr/>
              </a:pPr>
              <a:endPara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endParaRPr>
            </a:p>
            <a:p>
              <a:pPr algn="l">
                <a:defRPr/>
              </a:pPr>
              <a:endPara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endParaRP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1A1A1A"/>
                  </a:solidFill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NAME</a:t>
              </a:r>
            </a:p>
            <a:p>
              <a:pPr algn="l">
                <a:defRPr/>
              </a:pPr>
              <a:r>
                <a:rPr lang="en-US" sz="2400" b="1" dirty="0">
                  <a:solidFill>
                    <a:srgbClr val="1A1A1A"/>
                  </a:solidFill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	</a:t>
              </a:r>
              <a:r>
                <a:rPr lang="en-US" sz="2400" b="1" dirty="0" smtClean="0">
                  <a:solidFill>
                    <a:srgbClr val="1A1A1A"/>
                  </a:solidFill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£5.00</a:t>
              </a:r>
              <a:endParaRPr lang="en-US" sz="1500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endParaRPr>
            </a:p>
          </p:txBody>
        </p:sp>
        <p:sp>
          <p:nvSpPr>
            <p:cNvPr id="41" name="AutoShape 5"/>
            <p:cNvSpPr>
              <a:spLocks/>
            </p:cNvSpPr>
            <p:nvPr/>
          </p:nvSpPr>
          <p:spPr bwMode="auto">
            <a:xfrm>
              <a:off x="2085975" y="5383490"/>
              <a:ext cx="1301250" cy="469900"/>
            </a:xfrm>
            <a:prstGeom prst="roundRect">
              <a:avLst>
                <a:gd name="adj" fmla="val 10310"/>
              </a:avLst>
            </a:prstGeom>
            <a:solidFill>
              <a:srgbClr val="367FBA"/>
            </a:solidFill>
            <a:ln w="9525">
              <a:solidFill>
                <a:srgbClr val="1A4AA1"/>
              </a:solidFill>
              <a:miter lim="800000"/>
              <a:headEnd/>
              <a:tailEnd/>
            </a:ln>
            <a:extLst/>
          </p:spPr>
          <p:txBody>
            <a:bodyPr lIns="0" tIns="0" rIns="-215" bIns="0" anchor="ctr"/>
            <a:lstStyle>
              <a:lvl1pPr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en-US" sz="1400" b="1" dirty="0" smtClean="0">
                  <a:solidFill>
                    <a:schemeClr val="tx1"/>
                  </a:solidFill>
                  <a:latin typeface="Helvetica Neue" pitchFamily="-84" charset="0"/>
                  <a:ea typeface="ＭＳ Ｐゴシック" pitchFamily="-84" charset="-128"/>
                  <a:sym typeface="Helvetica Neue" pitchFamily="-84" charset="0"/>
                </a:rPr>
                <a:t>ADD TO CART</a:t>
              </a:r>
              <a:endParaRPr lang="en-US" altLang="en-US" sz="1400" b="1" dirty="0">
                <a:solidFill>
                  <a:schemeClr val="tx1"/>
                </a:solidFill>
                <a:latin typeface="Helvetica Neue" pitchFamily="-84" charset="0"/>
                <a:ea typeface="ＭＳ Ｐゴシック" pitchFamily="-84" charset="-128"/>
                <a:sym typeface="Helvetica Neue" pitchFamily="-84" charset="0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" t="8334" r="2667" b="21333"/>
            <a:stretch/>
          </p:blipFill>
          <p:spPr>
            <a:xfrm>
              <a:off x="514021" y="2809604"/>
              <a:ext cx="2695576" cy="200977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3" name="Group 62"/>
          <p:cNvGrpSpPr/>
          <p:nvPr/>
        </p:nvGrpSpPr>
        <p:grpSpPr>
          <a:xfrm>
            <a:off x="3206750" y="2442998"/>
            <a:ext cx="3213100" cy="3496117"/>
            <a:chOff x="3873500" y="2442998"/>
            <a:chExt cx="3213100" cy="3496117"/>
          </a:xfrm>
        </p:grpSpPr>
        <p:sp>
          <p:nvSpPr>
            <p:cNvPr id="50" name="AutoShape 2"/>
            <p:cNvSpPr>
              <a:spLocks/>
            </p:cNvSpPr>
            <p:nvPr/>
          </p:nvSpPr>
          <p:spPr bwMode="auto">
            <a:xfrm>
              <a:off x="3873500" y="2442998"/>
              <a:ext cx="3213100" cy="3496117"/>
            </a:xfrm>
            <a:prstGeom prst="roundRect">
              <a:avLst>
                <a:gd name="adj" fmla="val 426"/>
              </a:avLst>
            </a:prstGeom>
            <a:solidFill>
              <a:srgbClr val="00B050"/>
            </a:solidFill>
            <a:ln w="63500">
              <a:noFill/>
              <a:miter lim="800000"/>
              <a:headEnd/>
              <a:tailEnd/>
            </a:ln>
            <a:effectLst>
              <a:outerShdw blurRad="254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-215" bIns="0" anchor="ctr"/>
            <a:lstStyle/>
            <a:p>
              <a:pPr>
                <a:defRPr/>
              </a:pPr>
              <a:endParaRPr lang="en-US" sz="1300" b="1" dirty="0">
                <a:solidFill>
                  <a:srgbClr val="828282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endParaRPr>
            </a:p>
            <a:p>
              <a:pPr>
                <a:defRPr/>
              </a:pPr>
              <a:endParaRPr lang="en-US" sz="1300" b="1" dirty="0">
                <a:solidFill>
                  <a:srgbClr val="828282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endParaRPr>
            </a:p>
            <a:p>
              <a:pPr algn="l">
                <a:defRPr/>
              </a:pPr>
              <a:r>
                <a:rPr lang="en-US" sz="2400" b="1" dirty="0">
                  <a:solidFill>
                    <a:srgbClr val="1A1A1A"/>
                  </a:solidFill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 </a:t>
              </a:r>
              <a:endPara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endParaRPr>
            </a:p>
            <a:p>
              <a:pPr algn="l">
                <a:defRPr/>
              </a:pPr>
              <a:endPara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endParaRPr>
            </a:p>
            <a:p>
              <a:pPr algn="l">
                <a:defRPr/>
              </a:pPr>
              <a:endPara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endParaRPr>
            </a:p>
            <a:p>
              <a:pPr algn="l">
                <a:defRPr/>
              </a:pPr>
              <a:endPara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endParaRPr>
            </a:p>
            <a:p>
              <a:pPr algn="l">
                <a:defRPr/>
              </a:pPr>
              <a:endPara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endParaRP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1A1A1A"/>
                  </a:solidFill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NAME</a:t>
              </a:r>
            </a:p>
            <a:p>
              <a:pPr algn="l">
                <a:defRPr/>
              </a:pPr>
              <a:r>
                <a:rPr lang="en-US" sz="2400" b="1" dirty="0">
                  <a:solidFill>
                    <a:srgbClr val="1A1A1A"/>
                  </a:solidFill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	</a:t>
              </a:r>
              <a:r>
                <a:rPr lang="en-US" sz="2400" b="1" dirty="0" smtClean="0">
                  <a:solidFill>
                    <a:srgbClr val="1A1A1A"/>
                  </a:solidFill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£5.00</a:t>
              </a:r>
              <a:endParaRPr lang="en-US" sz="1500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161014" y="2809604"/>
              <a:ext cx="2868436" cy="3043786"/>
              <a:chOff x="4161014" y="2809604"/>
              <a:chExt cx="2868436" cy="3043786"/>
            </a:xfrm>
          </p:grpSpPr>
          <p:sp>
            <p:nvSpPr>
              <p:cNvPr id="51" name="AutoShape 5"/>
              <p:cNvSpPr>
                <a:spLocks/>
              </p:cNvSpPr>
              <p:nvPr/>
            </p:nvSpPr>
            <p:spPr bwMode="auto">
              <a:xfrm>
                <a:off x="5728200" y="5383490"/>
                <a:ext cx="1301250" cy="469900"/>
              </a:xfrm>
              <a:prstGeom prst="roundRect">
                <a:avLst>
                  <a:gd name="adj" fmla="val 10310"/>
                </a:avLst>
              </a:prstGeom>
              <a:solidFill>
                <a:srgbClr val="367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1A4AA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-215" bIns="0" anchor="ctr"/>
              <a:lstStyle>
                <a:lvl1pPr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400" b="1" dirty="0" smtClean="0">
                    <a:solidFill>
                      <a:schemeClr val="tx1"/>
                    </a:solidFill>
                    <a:latin typeface="Helvetica Neue" pitchFamily="-84" charset="0"/>
                    <a:ea typeface="ＭＳ Ｐゴシック" pitchFamily="-84" charset="-128"/>
                    <a:sym typeface="Helvetica Neue" pitchFamily="-84" charset="0"/>
                  </a:rPr>
                  <a:t>ADD TO CART</a:t>
                </a:r>
                <a:endParaRPr lang="en-US" altLang="en-US" sz="1400" b="1" dirty="0">
                  <a:solidFill>
                    <a:schemeClr val="tx1"/>
                  </a:solidFill>
                  <a:latin typeface="Helvetica Neue" pitchFamily="-84" charset="0"/>
                  <a:ea typeface="ＭＳ Ｐゴシック" pitchFamily="-84" charset="-128"/>
                  <a:sym typeface="Helvetica Neue" pitchFamily="-84" charset="0"/>
                </a:endParaRP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1" t="22938" r="6049" b="10656"/>
              <a:stretch/>
            </p:blipFill>
            <p:spPr>
              <a:xfrm>
                <a:off x="4161014" y="2809604"/>
                <a:ext cx="2695576" cy="2045750"/>
              </a:xfrm>
              <a:prstGeom prst="rect">
                <a:avLst/>
              </a:prstGeom>
            </p:spPr>
          </p:pic>
        </p:grpSp>
      </p:grpSp>
      <p:sp>
        <p:nvSpPr>
          <p:cNvPr id="60" name="AutoShape 2"/>
          <p:cNvSpPr>
            <a:spLocks/>
          </p:cNvSpPr>
          <p:nvPr/>
        </p:nvSpPr>
        <p:spPr bwMode="auto">
          <a:xfrm>
            <a:off x="6414431" y="2439829"/>
            <a:ext cx="3213100" cy="3496117"/>
          </a:xfrm>
          <a:prstGeom prst="roundRect">
            <a:avLst>
              <a:gd name="adj" fmla="val 426"/>
            </a:avLst>
          </a:prstGeom>
          <a:solidFill>
            <a:srgbClr val="00B050"/>
          </a:solidFill>
          <a:ln w="63500">
            <a:noFill/>
            <a:miter lim="800000"/>
            <a:headEnd/>
            <a:tailEnd/>
          </a:ln>
          <a:effectLst>
            <a:outerShdw blurRad="25400" algn="ctr" rotWithShape="0">
              <a:schemeClr val="bg2">
                <a:alpha val="29999"/>
              </a:schemeClr>
            </a:outerShdw>
          </a:effectLst>
        </p:spPr>
        <p:txBody>
          <a:bodyPr lIns="0" tIns="0" rIns="-215" bIns="0" anchor="ctr"/>
          <a:lstStyle/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</a:t>
            </a: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NAME</a:t>
            </a: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	</a:t>
            </a: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£5.00</a:t>
            </a:r>
            <a:endParaRPr lang="en-US" sz="1500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</p:txBody>
      </p:sp>
      <p:sp>
        <p:nvSpPr>
          <p:cNvPr id="61" name="AutoShape 5"/>
          <p:cNvSpPr>
            <a:spLocks/>
          </p:cNvSpPr>
          <p:nvPr/>
        </p:nvSpPr>
        <p:spPr bwMode="auto">
          <a:xfrm>
            <a:off x="8234378" y="5356787"/>
            <a:ext cx="1301250" cy="469900"/>
          </a:xfrm>
          <a:prstGeom prst="roundRect">
            <a:avLst>
              <a:gd name="adj" fmla="val 10310"/>
            </a:avLst>
          </a:prstGeom>
          <a:solidFill>
            <a:srgbClr val="367FBA"/>
          </a:solidFill>
          <a:ln w="9525">
            <a:solidFill>
              <a:srgbClr val="1A4AA1"/>
            </a:solidFill>
            <a:miter lim="800000"/>
            <a:headEnd/>
            <a:tailEnd/>
          </a:ln>
          <a:extLst/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chemeClr val="tx1"/>
                </a:solidFill>
                <a:latin typeface="Helvetica Neue" pitchFamily="-84" charset="0"/>
                <a:ea typeface="ＭＳ Ｐゴシック" pitchFamily="-84" charset="-128"/>
                <a:sym typeface="Helvetica Neue" pitchFamily="-84" charset="0"/>
              </a:rPr>
              <a:t>ADD TO CART</a:t>
            </a:r>
            <a:endParaRPr lang="en-US" altLang="en-US" sz="1400" b="1" dirty="0">
              <a:solidFill>
                <a:schemeClr val="tx1"/>
              </a:solidFill>
              <a:latin typeface="Helvetica Neue" pitchFamily="-84" charset="0"/>
              <a:ea typeface="ＭＳ Ｐゴシック" pitchFamily="-84" charset="-128"/>
              <a:sym typeface="Helvetica Neue" pitchFamily="-8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t="20277" r="6018" b="10803"/>
          <a:stretch/>
        </p:blipFill>
        <p:spPr>
          <a:xfrm>
            <a:off x="6732285" y="2792177"/>
            <a:ext cx="2665236" cy="2080604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3399920" y="6048857"/>
            <a:ext cx="2932113" cy="368300"/>
            <a:chOff x="6718300" y="5854700"/>
            <a:chExt cx="2932113" cy="368300"/>
          </a:xfrm>
        </p:grpSpPr>
        <p:grpSp>
          <p:nvGrpSpPr>
            <p:cNvPr id="66" name="Group 65"/>
            <p:cNvGrpSpPr/>
            <p:nvPr/>
          </p:nvGrpSpPr>
          <p:grpSpPr>
            <a:xfrm>
              <a:off x="6718300" y="5854700"/>
              <a:ext cx="2932113" cy="368300"/>
              <a:chOff x="6718300" y="5854700"/>
              <a:chExt cx="2932113" cy="368300"/>
            </a:xfrm>
          </p:grpSpPr>
          <p:sp>
            <p:nvSpPr>
              <p:cNvPr id="68" name="Freeform 26"/>
              <p:cNvSpPr>
                <a:spLocks/>
              </p:cNvSpPr>
              <p:nvPr/>
            </p:nvSpPr>
            <p:spPr bwMode="auto">
              <a:xfrm>
                <a:off x="6718300" y="5854700"/>
                <a:ext cx="417513" cy="368300"/>
              </a:xfrm>
              <a:custGeom>
                <a:avLst/>
                <a:gdLst>
                  <a:gd name="T0" fmla="*/ 0 w 21600"/>
                  <a:gd name="T1" fmla="*/ 5595176 h 21600"/>
                  <a:gd name="T2" fmla="*/ 0 w 21600"/>
                  <a:gd name="T3" fmla="*/ 684680 h 21600"/>
                  <a:gd name="T4" fmla="*/ 901557 w 21600"/>
                  <a:gd name="T5" fmla="*/ 0 h 21600"/>
                  <a:gd name="T6" fmla="*/ 8070236 w 21600"/>
                  <a:gd name="T7" fmla="*/ 0 h 21600"/>
                  <a:gd name="T8" fmla="*/ 8070236 w 21600"/>
                  <a:gd name="T9" fmla="*/ 6279856 h 21600"/>
                  <a:gd name="T10" fmla="*/ 901557 w 21600"/>
                  <a:gd name="T11" fmla="*/ 6279856 h 21600"/>
                  <a:gd name="T12" fmla="*/ 0 w 21600"/>
                  <a:gd name="T13" fmla="*/ 5595176 h 21600"/>
                  <a:gd name="T14" fmla="*/ 0 w 21600"/>
                  <a:gd name="T15" fmla="*/ 559517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9245"/>
                    </a:moveTo>
                    <a:lnTo>
                      <a:pt x="0" y="2355"/>
                    </a:lnTo>
                    <a:cubicBezTo>
                      <a:pt x="0" y="1055"/>
                      <a:pt x="1081" y="0"/>
                      <a:pt x="2413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lnTo>
                      <a:pt x="2413" y="21600"/>
                    </a:lnTo>
                    <a:cubicBezTo>
                      <a:pt x="1081" y="21600"/>
                      <a:pt x="0" y="20545"/>
                      <a:pt x="0" y="19245"/>
                    </a:cubicBezTo>
                    <a:close/>
                    <a:moveTo>
                      <a:pt x="0" y="19245"/>
                    </a:moveTo>
                  </a:path>
                </a:pathLst>
              </a:custGeom>
              <a:solidFill>
                <a:srgbClr val="FFFEFE"/>
              </a:solidFill>
              <a:ln w="9525">
                <a:solidFill>
                  <a:srgbClr val="C4C4C4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>
                <a:lvl1pPr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808080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«</a:t>
                </a:r>
              </a:p>
            </p:txBody>
          </p:sp>
          <p:sp>
            <p:nvSpPr>
              <p:cNvPr id="69" name="Freeform 27"/>
              <p:cNvSpPr>
                <a:spLocks/>
              </p:cNvSpPr>
              <p:nvPr/>
            </p:nvSpPr>
            <p:spPr bwMode="auto">
              <a:xfrm>
                <a:off x="9231313" y="5854700"/>
                <a:ext cx="419100" cy="368300"/>
              </a:xfrm>
              <a:custGeom>
                <a:avLst/>
                <a:gdLst>
                  <a:gd name="T0" fmla="*/ 0 w 21600"/>
                  <a:gd name="T1" fmla="*/ 0 h 21600"/>
                  <a:gd name="T2" fmla="*/ 7225168 w 21600"/>
                  <a:gd name="T3" fmla="*/ 0 h 21600"/>
                  <a:gd name="T4" fmla="*/ 8131704 w 21600"/>
                  <a:gd name="T5" fmla="*/ 684680 h 21600"/>
                  <a:gd name="T6" fmla="*/ 8131704 w 21600"/>
                  <a:gd name="T7" fmla="*/ 5595176 h 21600"/>
                  <a:gd name="T8" fmla="*/ 7225168 w 21600"/>
                  <a:gd name="T9" fmla="*/ 6279856 h 21600"/>
                  <a:gd name="T10" fmla="*/ 0 w 21600"/>
                  <a:gd name="T11" fmla="*/ 6279856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0"/>
                    </a:moveTo>
                    <a:lnTo>
                      <a:pt x="19192" y="0"/>
                    </a:lnTo>
                    <a:cubicBezTo>
                      <a:pt x="20521" y="0"/>
                      <a:pt x="21600" y="1055"/>
                      <a:pt x="21600" y="2355"/>
                    </a:cubicBezTo>
                    <a:lnTo>
                      <a:pt x="21600" y="19245"/>
                    </a:lnTo>
                    <a:cubicBezTo>
                      <a:pt x="21600" y="20545"/>
                      <a:pt x="20521" y="21600"/>
                      <a:pt x="19192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EFE"/>
              </a:solidFill>
              <a:ln w="9525">
                <a:solidFill>
                  <a:srgbClr val="C4C4C4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>
                <a:lvl1pPr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4C86BE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»</a:t>
                </a:r>
              </a:p>
            </p:txBody>
          </p:sp>
          <p:sp>
            <p:nvSpPr>
              <p:cNvPr id="70" name="AutoShape 28"/>
              <p:cNvSpPr>
                <a:spLocks/>
              </p:cNvSpPr>
              <p:nvPr/>
            </p:nvSpPr>
            <p:spPr bwMode="auto">
              <a:xfrm>
                <a:off x="7543800" y="5854700"/>
                <a:ext cx="430213" cy="368300"/>
              </a:xfrm>
              <a:prstGeom prst="roundRect">
                <a:avLst>
                  <a:gd name="adj" fmla="val 0"/>
                </a:avLst>
              </a:prstGeom>
              <a:solidFill>
                <a:srgbClr val="FFFEFE"/>
              </a:solidFill>
              <a:ln w="9525">
                <a:solidFill>
                  <a:srgbClr val="C4C4C4"/>
                </a:solidFill>
                <a:miter lim="800000"/>
                <a:headEnd/>
                <a:tailEnd/>
              </a:ln>
            </p:spPr>
            <p:txBody>
              <a:bodyPr lIns="0" tIns="0" rIns="40639" bIns="0" anchor="ctr"/>
              <a:lstStyle>
                <a:lvl1pPr marL="39688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4C86BE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2</a:t>
                </a:r>
              </a:p>
            </p:txBody>
          </p:sp>
          <p:sp>
            <p:nvSpPr>
              <p:cNvPr id="71" name="AutoShape 29"/>
              <p:cNvSpPr>
                <a:spLocks/>
              </p:cNvSpPr>
              <p:nvPr/>
            </p:nvSpPr>
            <p:spPr bwMode="auto">
              <a:xfrm>
                <a:off x="7135813" y="5854700"/>
                <a:ext cx="428625" cy="368300"/>
              </a:xfrm>
              <a:prstGeom prst="roundRect">
                <a:avLst>
                  <a:gd name="adj" fmla="val 0"/>
                </a:avLst>
              </a:prstGeom>
              <a:solidFill>
                <a:srgbClr val="F2F2F2"/>
              </a:solidFill>
              <a:ln w="9525">
                <a:solidFill>
                  <a:srgbClr val="C4C4C4"/>
                </a:solidFill>
                <a:miter lim="800000"/>
                <a:headEnd/>
                <a:tailEnd/>
              </a:ln>
            </p:spPr>
            <p:txBody>
              <a:bodyPr lIns="0" tIns="0" rIns="40639" bIns="0" anchor="ctr"/>
              <a:lstStyle>
                <a:lvl1pPr marL="39688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300" dirty="0">
                    <a:solidFill>
                      <a:srgbClr val="676767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1</a:t>
                </a:r>
              </a:p>
            </p:txBody>
          </p:sp>
          <p:sp>
            <p:nvSpPr>
              <p:cNvPr id="72" name="AutoShape 30"/>
              <p:cNvSpPr>
                <a:spLocks/>
              </p:cNvSpPr>
              <p:nvPr/>
            </p:nvSpPr>
            <p:spPr bwMode="auto">
              <a:xfrm>
                <a:off x="8388350" y="5854700"/>
                <a:ext cx="430213" cy="368300"/>
              </a:xfrm>
              <a:prstGeom prst="roundRect">
                <a:avLst>
                  <a:gd name="adj" fmla="val 0"/>
                </a:avLst>
              </a:prstGeom>
              <a:solidFill>
                <a:srgbClr val="FFFEFE"/>
              </a:solidFill>
              <a:ln w="9525">
                <a:solidFill>
                  <a:srgbClr val="C4C4C4"/>
                </a:solidFill>
                <a:miter lim="800000"/>
                <a:headEnd/>
                <a:tailEnd/>
              </a:ln>
            </p:spPr>
            <p:txBody>
              <a:bodyPr lIns="0" tIns="0" rIns="40639" bIns="0" anchor="ctr"/>
              <a:lstStyle>
                <a:lvl1pPr marL="39688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300" dirty="0">
                    <a:solidFill>
                      <a:srgbClr val="4C86BE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4</a:t>
                </a:r>
              </a:p>
            </p:txBody>
          </p:sp>
          <p:sp>
            <p:nvSpPr>
              <p:cNvPr id="73" name="AutoShape 31"/>
              <p:cNvSpPr>
                <a:spLocks/>
              </p:cNvSpPr>
              <p:nvPr/>
            </p:nvSpPr>
            <p:spPr bwMode="auto">
              <a:xfrm>
                <a:off x="7972425" y="5854700"/>
                <a:ext cx="428625" cy="368300"/>
              </a:xfrm>
              <a:prstGeom prst="roundRect">
                <a:avLst>
                  <a:gd name="adj" fmla="val 0"/>
                </a:avLst>
              </a:prstGeom>
              <a:solidFill>
                <a:srgbClr val="FFFEFE"/>
              </a:solidFill>
              <a:ln w="9525">
                <a:solidFill>
                  <a:srgbClr val="C4C4C4"/>
                </a:solidFill>
                <a:miter lim="800000"/>
                <a:headEnd/>
                <a:tailEnd/>
              </a:ln>
            </p:spPr>
            <p:txBody>
              <a:bodyPr lIns="0" tIns="0" rIns="40639" bIns="0" anchor="ctr"/>
              <a:lstStyle>
                <a:lvl1pPr marL="39688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4C86BE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3</a:t>
                </a:r>
              </a:p>
            </p:txBody>
          </p:sp>
        </p:grpSp>
        <p:sp>
          <p:nvSpPr>
            <p:cNvPr id="67" name="AutoShape 32"/>
            <p:cNvSpPr>
              <a:spLocks/>
            </p:cNvSpPr>
            <p:nvPr/>
          </p:nvSpPr>
          <p:spPr bwMode="auto">
            <a:xfrm>
              <a:off x="8813800" y="5854700"/>
              <a:ext cx="428625" cy="368300"/>
            </a:xfrm>
            <a:prstGeom prst="roundRect">
              <a:avLst>
                <a:gd name="adj" fmla="val 0"/>
              </a:avLst>
            </a:prstGeom>
            <a:solidFill>
              <a:srgbClr val="FFFEFE"/>
            </a:solidFill>
            <a:ln w="9525">
              <a:solidFill>
                <a:srgbClr val="C4C4C4"/>
              </a:solidFill>
              <a:miter lim="800000"/>
              <a:headEnd/>
              <a:tailEnd/>
            </a:ln>
          </p:spPr>
          <p:txBody>
            <a:bodyPr lIns="0" tIns="0" rIns="40639" bIns="0" anchor="ctr"/>
            <a:lstStyle>
              <a:lvl1pPr marL="39688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4C86BE"/>
                  </a:solidFill>
                  <a:latin typeface="Helvetica Neue Medium" pitchFamily="-84" charset="0"/>
                  <a:ea typeface="ＭＳ Ｐゴシック" pitchFamily="-84" charset="-128"/>
                  <a:sym typeface="Helvetica Neue Medium" pitchFamily="-84" charset="0"/>
                </a:rPr>
                <a:t>5</a:t>
              </a:r>
            </a:p>
          </p:txBody>
        </p:sp>
      </p:grpSp>
      <p:sp>
        <p:nvSpPr>
          <p:cNvPr id="74" name="Rectangle 73"/>
          <p:cNvSpPr/>
          <p:nvPr/>
        </p:nvSpPr>
        <p:spPr>
          <a:xfrm>
            <a:off x="216444" y="6443078"/>
            <a:ext cx="2990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XBOX 360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4" name="AutoShape 2"/>
          <p:cNvSpPr>
            <a:spLocks/>
          </p:cNvSpPr>
          <p:nvPr/>
        </p:nvSpPr>
        <p:spPr bwMode="auto">
          <a:xfrm>
            <a:off x="15370" y="7366408"/>
            <a:ext cx="3213100" cy="3496117"/>
          </a:xfrm>
          <a:prstGeom prst="roundRect">
            <a:avLst>
              <a:gd name="adj" fmla="val 426"/>
            </a:avLst>
          </a:prstGeom>
          <a:solidFill>
            <a:srgbClr val="00B050"/>
          </a:solidFill>
          <a:ln w="63500">
            <a:noFill/>
            <a:miter lim="800000"/>
            <a:headEnd/>
            <a:tailEnd/>
          </a:ln>
          <a:effectLst>
            <a:outerShdw blurRad="25400" algn="ctr" rotWithShape="0">
              <a:schemeClr val="bg2">
                <a:alpha val="29999"/>
              </a:schemeClr>
            </a:outerShdw>
          </a:effectLst>
        </p:spPr>
        <p:txBody>
          <a:bodyPr lIns="0" tIns="0" rIns="-215" bIns="0" anchor="ctr"/>
          <a:lstStyle/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</a:t>
            </a: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NAME</a:t>
            </a: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	</a:t>
            </a: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£3.00</a:t>
            </a:r>
            <a:endParaRPr lang="en-US" sz="1500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</p:txBody>
      </p:sp>
      <p:sp>
        <p:nvSpPr>
          <p:cNvPr id="85" name="AutoShape 5"/>
          <p:cNvSpPr>
            <a:spLocks/>
          </p:cNvSpPr>
          <p:nvPr/>
        </p:nvSpPr>
        <p:spPr bwMode="auto">
          <a:xfrm>
            <a:off x="1870070" y="10306900"/>
            <a:ext cx="1301250" cy="469900"/>
          </a:xfrm>
          <a:prstGeom prst="roundRect">
            <a:avLst>
              <a:gd name="adj" fmla="val 10310"/>
            </a:avLst>
          </a:prstGeom>
          <a:solidFill>
            <a:srgbClr val="367FBA"/>
          </a:solidFill>
          <a:ln w="9525">
            <a:solidFill>
              <a:srgbClr val="1A4AA1"/>
            </a:solidFill>
            <a:miter lim="800000"/>
            <a:headEnd/>
            <a:tailEnd/>
          </a:ln>
          <a:extLst/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chemeClr val="tx1"/>
                </a:solidFill>
                <a:latin typeface="Helvetica Neue" pitchFamily="-84" charset="0"/>
                <a:ea typeface="ＭＳ Ｐゴシック" pitchFamily="-84" charset="-128"/>
                <a:sym typeface="Helvetica Neue" pitchFamily="-84" charset="0"/>
              </a:rPr>
              <a:t>ADD TO CART</a:t>
            </a:r>
            <a:endParaRPr lang="en-US" altLang="en-US" sz="1400" b="1" dirty="0">
              <a:solidFill>
                <a:schemeClr val="tx1"/>
              </a:solidFill>
              <a:latin typeface="Helvetica Neue" pitchFamily="-84" charset="0"/>
              <a:ea typeface="ＭＳ Ｐゴシック" pitchFamily="-84" charset="-128"/>
              <a:sym typeface="Helvetica Neue" pitchFamily="-84" charset="0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4" y="7603752"/>
            <a:ext cx="2652668" cy="1989501"/>
          </a:xfrm>
          <a:prstGeom prst="rect">
            <a:avLst/>
          </a:prstGeom>
        </p:spPr>
      </p:pic>
      <p:sp>
        <p:nvSpPr>
          <p:cNvPr id="90" name="AutoShape 2"/>
          <p:cNvSpPr>
            <a:spLocks/>
          </p:cNvSpPr>
          <p:nvPr/>
        </p:nvSpPr>
        <p:spPr bwMode="auto">
          <a:xfrm>
            <a:off x="6378070" y="7356883"/>
            <a:ext cx="3213100" cy="3496117"/>
          </a:xfrm>
          <a:prstGeom prst="roundRect">
            <a:avLst>
              <a:gd name="adj" fmla="val 426"/>
            </a:avLst>
          </a:prstGeom>
          <a:solidFill>
            <a:srgbClr val="00B050"/>
          </a:solidFill>
          <a:ln w="63500">
            <a:noFill/>
            <a:miter lim="800000"/>
            <a:headEnd/>
            <a:tailEnd/>
          </a:ln>
          <a:effectLst>
            <a:outerShdw blurRad="25400" algn="ctr" rotWithShape="0">
              <a:schemeClr val="bg2">
                <a:alpha val="29999"/>
              </a:schemeClr>
            </a:outerShdw>
          </a:effectLst>
        </p:spPr>
        <p:txBody>
          <a:bodyPr lIns="0" tIns="0" rIns="-215" bIns="0" anchor="ctr"/>
          <a:lstStyle/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</a:t>
            </a: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NAME</a:t>
            </a: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	</a:t>
            </a: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£3.00</a:t>
            </a:r>
            <a:endParaRPr lang="en-US" sz="1500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</p:txBody>
      </p:sp>
      <p:sp>
        <p:nvSpPr>
          <p:cNvPr id="91" name="AutoShape 5"/>
          <p:cNvSpPr>
            <a:spLocks/>
          </p:cNvSpPr>
          <p:nvPr/>
        </p:nvSpPr>
        <p:spPr bwMode="auto">
          <a:xfrm>
            <a:off x="8232770" y="10297375"/>
            <a:ext cx="1301250" cy="469900"/>
          </a:xfrm>
          <a:prstGeom prst="roundRect">
            <a:avLst>
              <a:gd name="adj" fmla="val 10310"/>
            </a:avLst>
          </a:prstGeom>
          <a:solidFill>
            <a:srgbClr val="367FBA"/>
          </a:solidFill>
          <a:ln w="9525">
            <a:solidFill>
              <a:srgbClr val="1A4AA1"/>
            </a:solidFill>
            <a:miter lim="800000"/>
            <a:headEnd/>
            <a:tailEnd/>
          </a:ln>
          <a:extLst/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chemeClr val="tx1"/>
                </a:solidFill>
                <a:latin typeface="Helvetica Neue" pitchFamily="-84" charset="0"/>
                <a:ea typeface="ＭＳ Ｐゴシック" pitchFamily="-84" charset="-128"/>
                <a:sym typeface="Helvetica Neue" pitchFamily="-84" charset="0"/>
              </a:rPr>
              <a:t>ADD TO CART</a:t>
            </a:r>
            <a:endParaRPr lang="en-US" altLang="en-US" sz="1400" b="1" dirty="0">
              <a:solidFill>
                <a:schemeClr val="tx1"/>
              </a:solidFill>
              <a:latin typeface="Helvetica Neue" pitchFamily="-84" charset="0"/>
              <a:ea typeface="ＭＳ Ｐゴシック" pitchFamily="-84" charset="-128"/>
              <a:sym typeface="Helvetica Neue" pitchFamily="-84" charset="0"/>
            </a:endParaRPr>
          </a:p>
        </p:txBody>
      </p:sp>
      <p:sp>
        <p:nvSpPr>
          <p:cNvPr id="92" name="AutoShape 2"/>
          <p:cNvSpPr>
            <a:spLocks/>
          </p:cNvSpPr>
          <p:nvPr/>
        </p:nvSpPr>
        <p:spPr bwMode="auto">
          <a:xfrm>
            <a:off x="3206245" y="7366408"/>
            <a:ext cx="3213100" cy="3496117"/>
          </a:xfrm>
          <a:prstGeom prst="roundRect">
            <a:avLst>
              <a:gd name="adj" fmla="val 426"/>
            </a:avLst>
          </a:prstGeom>
          <a:solidFill>
            <a:srgbClr val="00B050"/>
          </a:solidFill>
          <a:ln w="63500">
            <a:noFill/>
            <a:miter lim="800000"/>
            <a:headEnd/>
            <a:tailEnd/>
          </a:ln>
          <a:effectLst>
            <a:outerShdw blurRad="25400" algn="ctr" rotWithShape="0">
              <a:schemeClr val="bg2">
                <a:alpha val="29999"/>
              </a:schemeClr>
            </a:outerShdw>
          </a:effectLst>
        </p:spPr>
        <p:txBody>
          <a:bodyPr lIns="0" tIns="0" rIns="-215" bIns="0" anchor="ctr"/>
          <a:lstStyle/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</a:t>
            </a: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NAME</a:t>
            </a: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	</a:t>
            </a: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£3.00</a:t>
            </a:r>
            <a:endParaRPr lang="en-US" sz="1500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</p:txBody>
      </p:sp>
      <p:sp>
        <p:nvSpPr>
          <p:cNvPr id="93" name="AutoShape 5"/>
          <p:cNvSpPr>
            <a:spLocks/>
          </p:cNvSpPr>
          <p:nvPr/>
        </p:nvSpPr>
        <p:spPr bwMode="auto">
          <a:xfrm>
            <a:off x="5060945" y="10306900"/>
            <a:ext cx="1301250" cy="469900"/>
          </a:xfrm>
          <a:prstGeom prst="roundRect">
            <a:avLst>
              <a:gd name="adj" fmla="val 10310"/>
            </a:avLst>
          </a:prstGeom>
          <a:solidFill>
            <a:srgbClr val="367FBA"/>
          </a:solidFill>
          <a:ln w="9525">
            <a:solidFill>
              <a:srgbClr val="1A4AA1"/>
            </a:solidFill>
            <a:miter lim="800000"/>
            <a:headEnd/>
            <a:tailEnd/>
          </a:ln>
          <a:extLst/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chemeClr val="tx1"/>
                </a:solidFill>
                <a:latin typeface="Helvetica Neue" pitchFamily="-84" charset="0"/>
                <a:ea typeface="ＭＳ Ｐゴシック" pitchFamily="-84" charset="-128"/>
                <a:sym typeface="Helvetica Neue" pitchFamily="-84" charset="0"/>
              </a:rPr>
              <a:t>ADD TO CART</a:t>
            </a:r>
            <a:endParaRPr lang="en-US" altLang="en-US" sz="1400" b="1" dirty="0">
              <a:solidFill>
                <a:schemeClr val="tx1"/>
              </a:solidFill>
              <a:latin typeface="Helvetica Neue" pitchFamily="-84" charset="0"/>
              <a:ea typeface="ＭＳ Ｐゴシック" pitchFamily="-84" charset="-128"/>
              <a:sym typeface="Helvetica Neue" pitchFamily="-84" charset="0"/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80" y="7690265"/>
            <a:ext cx="2641917" cy="181647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6" b="14500"/>
          <a:stretch/>
        </p:blipFill>
        <p:spPr>
          <a:xfrm>
            <a:off x="6874278" y="7579326"/>
            <a:ext cx="2381250" cy="2038350"/>
          </a:xfrm>
          <a:prstGeom prst="rect">
            <a:avLst/>
          </a:prstGeom>
        </p:spPr>
      </p:pic>
      <p:grpSp>
        <p:nvGrpSpPr>
          <p:cNvPr id="97" name="Group 96"/>
          <p:cNvGrpSpPr/>
          <p:nvPr/>
        </p:nvGrpSpPr>
        <p:grpSpPr>
          <a:xfrm>
            <a:off x="3315493" y="10938725"/>
            <a:ext cx="2932113" cy="368300"/>
            <a:chOff x="6718300" y="5854700"/>
            <a:chExt cx="2932113" cy="368300"/>
          </a:xfrm>
        </p:grpSpPr>
        <p:grpSp>
          <p:nvGrpSpPr>
            <p:cNvPr id="98" name="Group 97"/>
            <p:cNvGrpSpPr/>
            <p:nvPr/>
          </p:nvGrpSpPr>
          <p:grpSpPr>
            <a:xfrm>
              <a:off x="6718300" y="5854700"/>
              <a:ext cx="2932113" cy="368300"/>
              <a:chOff x="6718300" y="5854700"/>
              <a:chExt cx="2932113" cy="368300"/>
            </a:xfrm>
          </p:grpSpPr>
          <p:sp>
            <p:nvSpPr>
              <p:cNvPr id="100" name="Freeform 26"/>
              <p:cNvSpPr>
                <a:spLocks/>
              </p:cNvSpPr>
              <p:nvPr/>
            </p:nvSpPr>
            <p:spPr bwMode="auto">
              <a:xfrm>
                <a:off x="6718300" y="5854700"/>
                <a:ext cx="417513" cy="368300"/>
              </a:xfrm>
              <a:custGeom>
                <a:avLst/>
                <a:gdLst>
                  <a:gd name="T0" fmla="*/ 0 w 21600"/>
                  <a:gd name="T1" fmla="*/ 5595176 h 21600"/>
                  <a:gd name="T2" fmla="*/ 0 w 21600"/>
                  <a:gd name="T3" fmla="*/ 684680 h 21600"/>
                  <a:gd name="T4" fmla="*/ 901557 w 21600"/>
                  <a:gd name="T5" fmla="*/ 0 h 21600"/>
                  <a:gd name="T6" fmla="*/ 8070236 w 21600"/>
                  <a:gd name="T7" fmla="*/ 0 h 21600"/>
                  <a:gd name="T8" fmla="*/ 8070236 w 21600"/>
                  <a:gd name="T9" fmla="*/ 6279856 h 21600"/>
                  <a:gd name="T10" fmla="*/ 901557 w 21600"/>
                  <a:gd name="T11" fmla="*/ 6279856 h 21600"/>
                  <a:gd name="T12" fmla="*/ 0 w 21600"/>
                  <a:gd name="T13" fmla="*/ 5595176 h 21600"/>
                  <a:gd name="T14" fmla="*/ 0 w 21600"/>
                  <a:gd name="T15" fmla="*/ 559517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9245"/>
                    </a:moveTo>
                    <a:lnTo>
                      <a:pt x="0" y="2355"/>
                    </a:lnTo>
                    <a:cubicBezTo>
                      <a:pt x="0" y="1055"/>
                      <a:pt x="1081" y="0"/>
                      <a:pt x="2413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lnTo>
                      <a:pt x="2413" y="21600"/>
                    </a:lnTo>
                    <a:cubicBezTo>
                      <a:pt x="1081" y="21600"/>
                      <a:pt x="0" y="20545"/>
                      <a:pt x="0" y="19245"/>
                    </a:cubicBezTo>
                    <a:close/>
                    <a:moveTo>
                      <a:pt x="0" y="19245"/>
                    </a:moveTo>
                  </a:path>
                </a:pathLst>
              </a:custGeom>
              <a:solidFill>
                <a:srgbClr val="FFFEFE"/>
              </a:solidFill>
              <a:ln w="9525">
                <a:solidFill>
                  <a:srgbClr val="C4C4C4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>
                <a:lvl1pPr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808080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«</a:t>
                </a:r>
              </a:p>
            </p:txBody>
          </p:sp>
          <p:sp>
            <p:nvSpPr>
              <p:cNvPr id="101" name="Freeform 27"/>
              <p:cNvSpPr>
                <a:spLocks/>
              </p:cNvSpPr>
              <p:nvPr/>
            </p:nvSpPr>
            <p:spPr bwMode="auto">
              <a:xfrm>
                <a:off x="9231313" y="5854700"/>
                <a:ext cx="419100" cy="368300"/>
              </a:xfrm>
              <a:custGeom>
                <a:avLst/>
                <a:gdLst>
                  <a:gd name="T0" fmla="*/ 0 w 21600"/>
                  <a:gd name="T1" fmla="*/ 0 h 21600"/>
                  <a:gd name="T2" fmla="*/ 7225168 w 21600"/>
                  <a:gd name="T3" fmla="*/ 0 h 21600"/>
                  <a:gd name="T4" fmla="*/ 8131704 w 21600"/>
                  <a:gd name="T5" fmla="*/ 684680 h 21600"/>
                  <a:gd name="T6" fmla="*/ 8131704 w 21600"/>
                  <a:gd name="T7" fmla="*/ 5595176 h 21600"/>
                  <a:gd name="T8" fmla="*/ 7225168 w 21600"/>
                  <a:gd name="T9" fmla="*/ 6279856 h 21600"/>
                  <a:gd name="T10" fmla="*/ 0 w 21600"/>
                  <a:gd name="T11" fmla="*/ 6279856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0"/>
                    </a:moveTo>
                    <a:lnTo>
                      <a:pt x="19192" y="0"/>
                    </a:lnTo>
                    <a:cubicBezTo>
                      <a:pt x="20521" y="0"/>
                      <a:pt x="21600" y="1055"/>
                      <a:pt x="21600" y="2355"/>
                    </a:cubicBezTo>
                    <a:lnTo>
                      <a:pt x="21600" y="19245"/>
                    </a:lnTo>
                    <a:cubicBezTo>
                      <a:pt x="21600" y="20545"/>
                      <a:pt x="20521" y="21600"/>
                      <a:pt x="19192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EFE"/>
              </a:solidFill>
              <a:ln w="9525">
                <a:solidFill>
                  <a:srgbClr val="C4C4C4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>
                <a:lvl1pPr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4C86BE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»</a:t>
                </a:r>
              </a:p>
            </p:txBody>
          </p:sp>
          <p:sp>
            <p:nvSpPr>
              <p:cNvPr id="102" name="AutoShape 28"/>
              <p:cNvSpPr>
                <a:spLocks/>
              </p:cNvSpPr>
              <p:nvPr/>
            </p:nvSpPr>
            <p:spPr bwMode="auto">
              <a:xfrm>
                <a:off x="7543800" y="5854700"/>
                <a:ext cx="430213" cy="368300"/>
              </a:xfrm>
              <a:prstGeom prst="roundRect">
                <a:avLst>
                  <a:gd name="adj" fmla="val 0"/>
                </a:avLst>
              </a:prstGeom>
              <a:solidFill>
                <a:srgbClr val="FFFEFE"/>
              </a:solidFill>
              <a:ln w="9525">
                <a:solidFill>
                  <a:srgbClr val="C4C4C4"/>
                </a:solidFill>
                <a:miter lim="800000"/>
                <a:headEnd/>
                <a:tailEnd/>
              </a:ln>
            </p:spPr>
            <p:txBody>
              <a:bodyPr lIns="0" tIns="0" rIns="40639" bIns="0" anchor="ctr"/>
              <a:lstStyle>
                <a:lvl1pPr marL="39688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4C86BE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2</a:t>
                </a:r>
              </a:p>
            </p:txBody>
          </p:sp>
          <p:sp>
            <p:nvSpPr>
              <p:cNvPr id="103" name="AutoShape 29"/>
              <p:cNvSpPr>
                <a:spLocks/>
              </p:cNvSpPr>
              <p:nvPr/>
            </p:nvSpPr>
            <p:spPr bwMode="auto">
              <a:xfrm>
                <a:off x="7135813" y="5854700"/>
                <a:ext cx="428625" cy="368300"/>
              </a:xfrm>
              <a:prstGeom prst="roundRect">
                <a:avLst>
                  <a:gd name="adj" fmla="val 0"/>
                </a:avLst>
              </a:prstGeom>
              <a:solidFill>
                <a:srgbClr val="F2F2F2"/>
              </a:solidFill>
              <a:ln w="9525">
                <a:solidFill>
                  <a:srgbClr val="C4C4C4"/>
                </a:solidFill>
                <a:miter lim="800000"/>
                <a:headEnd/>
                <a:tailEnd/>
              </a:ln>
            </p:spPr>
            <p:txBody>
              <a:bodyPr lIns="0" tIns="0" rIns="40639" bIns="0" anchor="ctr"/>
              <a:lstStyle>
                <a:lvl1pPr marL="39688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300" dirty="0">
                    <a:solidFill>
                      <a:srgbClr val="676767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1</a:t>
                </a:r>
              </a:p>
            </p:txBody>
          </p:sp>
          <p:sp>
            <p:nvSpPr>
              <p:cNvPr id="104" name="AutoShape 30"/>
              <p:cNvSpPr>
                <a:spLocks/>
              </p:cNvSpPr>
              <p:nvPr/>
            </p:nvSpPr>
            <p:spPr bwMode="auto">
              <a:xfrm>
                <a:off x="8388350" y="5854700"/>
                <a:ext cx="430213" cy="368300"/>
              </a:xfrm>
              <a:prstGeom prst="roundRect">
                <a:avLst>
                  <a:gd name="adj" fmla="val 0"/>
                </a:avLst>
              </a:prstGeom>
              <a:solidFill>
                <a:srgbClr val="FFFEFE"/>
              </a:solidFill>
              <a:ln w="9525">
                <a:solidFill>
                  <a:srgbClr val="C4C4C4"/>
                </a:solidFill>
                <a:miter lim="800000"/>
                <a:headEnd/>
                <a:tailEnd/>
              </a:ln>
            </p:spPr>
            <p:txBody>
              <a:bodyPr lIns="0" tIns="0" rIns="40639" bIns="0" anchor="ctr"/>
              <a:lstStyle>
                <a:lvl1pPr marL="39688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300" dirty="0">
                    <a:solidFill>
                      <a:srgbClr val="4C86BE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4</a:t>
                </a:r>
              </a:p>
            </p:txBody>
          </p:sp>
          <p:sp>
            <p:nvSpPr>
              <p:cNvPr id="105" name="AutoShape 31"/>
              <p:cNvSpPr>
                <a:spLocks/>
              </p:cNvSpPr>
              <p:nvPr/>
            </p:nvSpPr>
            <p:spPr bwMode="auto">
              <a:xfrm>
                <a:off x="7972425" y="5854700"/>
                <a:ext cx="428625" cy="368300"/>
              </a:xfrm>
              <a:prstGeom prst="roundRect">
                <a:avLst>
                  <a:gd name="adj" fmla="val 0"/>
                </a:avLst>
              </a:prstGeom>
              <a:solidFill>
                <a:srgbClr val="FFFEFE"/>
              </a:solidFill>
              <a:ln w="9525">
                <a:solidFill>
                  <a:srgbClr val="C4C4C4"/>
                </a:solidFill>
                <a:miter lim="800000"/>
                <a:headEnd/>
                <a:tailEnd/>
              </a:ln>
            </p:spPr>
            <p:txBody>
              <a:bodyPr lIns="0" tIns="0" rIns="40639" bIns="0" anchor="ctr"/>
              <a:lstStyle>
                <a:lvl1pPr marL="39688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4C86BE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3</a:t>
                </a:r>
              </a:p>
            </p:txBody>
          </p:sp>
        </p:grpSp>
        <p:sp>
          <p:nvSpPr>
            <p:cNvPr id="99" name="AutoShape 32"/>
            <p:cNvSpPr>
              <a:spLocks/>
            </p:cNvSpPr>
            <p:nvPr/>
          </p:nvSpPr>
          <p:spPr bwMode="auto">
            <a:xfrm>
              <a:off x="8813800" y="5854700"/>
              <a:ext cx="428625" cy="368300"/>
            </a:xfrm>
            <a:prstGeom prst="roundRect">
              <a:avLst>
                <a:gd name="adj" fmla="val 0"/>
              </a:avLst>
            </a:prstGeom>
            <a:solidFill>
              <a:srgbClr val="FFFEFE"/>
            </a:solidFill>
            <a:ln w="9525">
              <a:solidFill>
                <a:srgbClr val="C4C4C4"/>
              </a:solidFill>
              <a:miter lim="800000"/>
              <a:headEnd/>
              <a:tailEnd/>
            </a:ln>
          </p:spPr>
          <p:txBody>
            <a:bodyPr lIns="0" tIns="0" rIns="40639" bIns="0" anchor="ctr"/>
            <a:lstStyle>
              <a:lvl1pPr marL="39688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4C86BE"/>
                  </a:solidFill>
                  <a:latin typeface="Helvetica Neue Medium" pitchFamily="-84" charset="0"/>
                  <a:ea typeface="ＭＳ Ｐゴシック" pitchFamily="-84" charset="-128"/>
                  <a:sym typeface="Helvetica Neue Medium" pitchFamily="-8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027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7474" cy="1271752"/>
          </a:xfrm>
          <a:prstGeom prst="rect">
            <a:avLst/>
          </a:prstGeom>
        </p:spPr>
      </p:pic>
      <p:sp>
        <p:nvSpPr>
          <p:cNvPr id="14" name="AutoShape 16"/>
          <p:cNvSpPr>
            <a:spLocks/>
          </p:cNvSpPr>
          <p:nvPr/>
        </p:nvSpPr>
        <p:spPr bwMode="auto">
          <a:xfrm>
            <a:off x="2417474" y="0"/>
            <a:ext cx="7183726" cy="788275"/>
          </a:xfrm>
          <a:prstGeom prst="roundRect">
            <a:avLst>
              <a:gd name="adj" fmla="val 6699"/>
            </a:avLst>
          </a:prstGeom>
          <a:solidFill>
            <a:srgbClr val="E9E9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en-US" sz="1400" dirty="0" smtClean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                                               </a:t>
            </a:r>
            <a:endParaRPr lang="en-US" altLang="en-US" sz="1400" dirty="0">
              <a:solidFill>
                <a:srgbClr val="4D4D4D"/>
              </a:solidFill>
              <a:latin typeface="Helvetica Neue Medium" pitchFamily="-84" charset="0"/>
              <a:ea typeface="ＭＳ Ｐゴシック" pitchFamily="-84" charset="-128"/>
              <a:sym typeface="Helvetica Neue Medium" pitchFamily="-84" charset="0"/>
            </a:endParaRPr>
          </a:p>
        </p:txBody>
      </p:sp>
      <p:sp>
        <p:nvSpPr>
          <p:cNvPr id="17" name="AutoShape 17"/>
          <p:cNvSpPr>
            <a:spLocks/>
          </p:cNvSpPr>
          <p:nvPr/>
        </p:nvSpPr>
        <p:spPr bwMode="auto">
          <a:xfrm>
            <a:off x="5429903" y="82986"/>
            <a:ext cx="1174528" cy="622300"/>
          </a:xfrm>
          <a:prstGeom prst="roundRect">
            <a:avLst>
              <a:gd name="adj" fmla="val 0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PlayStation</a:t>
            </a:r>
            <a:endParaRPr lang="en-US" altLang="en-US" sz="1600" dirty="0">
              <a:solidFill>
                <a:srgbClr val="4D4D4D"/>
              </a:solidFill>
              <a:latin typeface="Helvetica Neue Medium" pitchFamily="-84" charset="0"/>
              <a:ea typeface="ＭＳ Ｐゴシック" pitchFamily="-84" charset="-128"/>
              <a:sym typeface="Helvetica Neue Medium" pitchFamily="-84" charset="0"/>
            </a:endParaRPr>
          </a:p>
        </p:txBody>
      </p:sp>
      <p:sp>
        <p:nvSpPr>
          <p:cNvPr id="18" name="AutoShape 17"/>
          <p:cNvSpPr>
            <a:spLocks/>
          </p:cNvSpPr>
          <p:nvPr/>
        </p:nvSpPr>
        <p:spPr bwMode="auto">
          <a:xfrm>
            <a:off x="6856590" y="95576"/>
            <a:ext cx="1174528" cy="622300"/>
          </a:xfrm>
          <a:prstGeom prst="roundRect">
            <a:avLst>
              <a:gd name="adj" fmla="val 0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Contact us </a:t>
            </a:r>
            <a:endParaRPr lang="en-US" altLang="en-US" sz="1600" dirty="0">
              <a:solidFill>
                <a:srgbClr val="4D4D4D"/>
              </a:solidFill>
              <a:latin typeface="Helvetica Neue Medium" pitchFamily="-84" charset="0"/>
              <a:ea typeface="ＭＳ Ｐゴシック" pitchFamily="-84" charset="-128"/>
              <a:sym typeface="Helvetica Neue Medium" pitchFamily="-84" charset="0"/>
            </a:endParaRPr>
          </a:p>
        </p:txBody>
      </p:sp>
      <p:sp>
        <p:nvSpPr>
          <p:cNvPr id="16" name="AutoShape 17"/>
          <p:cNvSpPr>
            <a:spLocks/>
          </p:cNvSpPr>
          <p:nvPr/>
        </p:nvSpPr>
        <p:spPr bwMode="auto">
          <a:xfrm>
            <a:off x="4001720" y="95577"/>
            <a:ext cx="1174528" cy="622299"/>
          </a:xfrm>
          <a:prstGeom prst="roundRect">
            <a:avLst>
              <a:gd name="adj" fmla="val 0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XBOX</a:t>
            </a:r>
            <a:endParaRPr lang="en-US" altLang="en-US" sz="1600" dirty="0">
              <a:solidFill>
                <a:srgbClr val="4D4D4D"/>
              </a:solidFill>
              <a:latin typeface="Helvetica Neue Medium" pitchFamily="-84" charset="0"/>
              <a:ea typeface="ＭＳ Ｐゴシック" pitchFamily="-84" charset="-128"/>
              <a:sym typeface="Helvetica Neue Medium" pitchFamily="-84" charset="0"/>
            </a:endParaRPr>
          </a:p>
        </p:txBody>
      </p:sp>
      <p:sp>
        <p:nvSpPr>
          <p:cNvPr id="15" name="AutoShape 17"/>
          <p:cNvSpPr>
            <a:spLocks/>
          </p:cNvSpPr>
          <p:nvPr/>
        </p:nvSpPr>
        <p:spPr bwMode="auto">
          <a:xfrm>
            <a:off x="2622333" y="95577"/>
            <a:ext cx="1174528" cy="597119"/>
          </a:xfrm>
          <a:prstGeom prst="roundRect">
            <a:avLst>
              <a:gd name="adj" fmla="val 0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Home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77" y="264916"/>
            <a:ext cx="766810" cy="4055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311" y="193727"/>
            <a:ext cx="421779" cy="4259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1"/>
          <a:stretch/>
        </p:blipFill>
        <p:spPr>
          <a:xfrm>
            <a:off x="6109137" y="788712"/>
            <a:ext cx="3492063" cy="5289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50194" y="907545"/>
            <a:ext cx="189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THIS IS A DROPDOWN</a:t>
            </a:r>
            <a:endParaRPr lang="en-GB" sz="1400" dirty="0"/>
          </a:p>
        </p:txBody>
      </p:sp>
      <p:sp>
        <p:nvSpPr>
          <p:cNvPr id="37" name="Rectangle 36"/>
          <p:cNvSpPr/>
          <p:nvPr/>
        </p:nvSpPr>
        <p:spPr>
          <a:xfrm>
            <a:off x="-149" y="1347952"/>
            <a:ext cx="4374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PlayStation 4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AutoShape 2"/>
          <p:cNvSpPr>
            <a:spLocks/>
          </p:cNvSpPr>
          <p:nvPr/>
        </p:nvSpPr>
        <p:spPr bwMode="auto">
          <a:xfrm>
            <a:off x="16047" y="2442998"/>
            <a:ext cx="3213100" cy="3496117"/>
          </a:xfrm>
          <a:prstGeom prst="roundRect">
            <a:avLst>
              <a:gd name="adj" fmla="val 426"/>
            </a:avLst>
          </a:prstGeom>
          <a:solidFill>
            <a:srgbClr val="00B050"/>
          </a:solidFill>
          <a:ln w="63500">
            <a:noFill/>
            <a:miter lim="800000"/>
            <a:headEnd/>
            <a:tailEnd/>
          </a:ln>
          <a:effectLst>
            <a:outerShdw blurRad="25400" algn="ctr" rotWithShape="0">
              <a:schemeClr val="bg2">
                <a:alpha val="29999"/>
              </a:schemeClr>
            </a:outerShdw>
          </a:effectLst>
        </p:spPr>
        <p:txBody>
          <a:bodyPr lIns="0" tIns="0" rIns="-215" bIns="0" anchor="ctr"/>
          <a:lstStyle/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</a:t>
            </a: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NAME</a:t>
            </a: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	</a:t>
            </a: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£5.00</a:t>
            </a:r>
            <a:endParaRPr lang="en-US" sz="1500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</p:txBody>
      </p:sp>
      <p:sp>
        <p:nvSpPr>
          <p:cNvPr id="41" name="AutoShape 5"/>
          <p:cNvSpPr>
            <a:spLocks/>
          </p:cNvSpPr>
          <p:nvPr/>
        </p:nvSpPr>
        <p:spPr bwMode="auto">
          <a:xfrm>
            <a:off x="1870747" y="5383490"/>
            <a:ext cx="1301250" cy="469900"/>
          </a:xfrm>
          <a:prstGeom prst="roundRect">
            <a:avLst>
              <a:gd name="adj" fmla="val 10310"/>
            </a:avLst>
          </a:prstGeom>
          <a:solidFill>
            <a:srgbClr val="367FBA"/>
          </a:solidFill>
          <a:ln w="9525">
            <a:solidFill>
              <a:srgbClr val="1A4AA1"/>
            </a:solidFill>
            <a:miter lim="800000"/>
            <a:headEnd/>
            <a:tailEnd/>
          </a:ln>
          <a:extLst/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chemeClr val="tx1"/>
                </a:solidFill>
                <a:latin typeface="Helvetica Neue" pitchFamily="-84" charset="0"/>
                <a:ea typeface="ＭＳ Ｐゴシック" pitchFamily="-84" charset="-128"/>
                <a:sym typeface="Helvetica Neue" pitchFamily="-84" charset="0"/>
              </a:rPr>
              <a:t>ADD TO CART</a:t>
            </a:r>
            <a:endParaRPr lang="en-US" altLang="en-US" sz="1400" b="1" dirty="0">
              <a:solidFill>
                <a:schemeClr val="tx1"/>
              </a:solidFill>
              <a:latin typeface="Helvetica Neue" pitchFamily="-84" charset="0"/>
              <a:ea typeface="ＭＳ Ｐゴシック" pitchFamily="-84" charset="-128"/>
              <a:sym typeface="Helvetica Neue" pitchFamily="-84" charset="0"/>
            </a:endParaRPr>
          </a:p>
        </p:txBody>
      </p:sp>
      <p:sp>
        <p:nvSpPr>
          <p:cNvPr id="50" name="AutoShape 2"/>
          <p:cNvSpPr>
            <a:spLocks/>
          </p:cNvSpPr>
          <p:nvPr/>
        </p:nvSpPr>
        <p:spPr bwMode="auto">
          <a:xfrm>
            <a:off x="3206750" y="2442998"/>
            <a:ext cx="3213100" cy="3496117"/>
          </a:xfrm>
          <a:prstGeom prst="roundRect">
            <a:avLst>
              <a:gd name="adj" fmla="val 426"/>
            </a:avLst>
          </a:prstGeom>
          <a:solidFill>
            <a:srgbClr val="00B050"/>
          </a:solidFill>
          <a:ln w="63500">
            <a:noFill/>
            <a:miter lim="800000"/>
            <a:headEnd/>
            <a:tailEnd/>
          </a:ln>
          <a:effectLst>
            <a:outerShdw blurRad="25400" algn="ctr" rotWithShape="0">
              <a:schemeClr val="bg2">
                <a:alpha val="29999"/>
              </a:schemeClr>
            </a:outerShdw>
          </a:effectLst>
        </p:spPr>
        <p:txBody>
          <a:bodyPr lIns="0" tIns="0" rIns="-215" bIns="0" anchor="ctr"/>
          <a:lstStyle/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</a:t>
            </a: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NAME</a:t>
            </a: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	</a:t>
            </a: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£5.00</a:t>
            </a:r>
            <a:endParaRPr lang="en-US" sz="1500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</p:txBody>
      </p:sp>
      <p:sp>
        <p:nvSpPr>
          <p:cNvPr id="51" name="AutoShape 5"/>
          <p:cNvSpPr>
            <a:spLocks/>
          </p:cNvSpPr>
          <p:nvPr/>
        </p:nvSpPr>
        <p:spPr bwMode="auto">
          <a:xfrm>
            <a:off x="5061450" y="5383490"/>
            <a:ext cx="1301250" cy="469900"/>
          </a:xfrm>
          <a:prstGeom prst="roundRect">
            <a:avLst>
              <a:gd name="adj" fmla="val 10310"/>
            </a:avLst>
          </a:prstGeom>
          <a:solidFill>
            <a:srgbClr val="367F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1A4AA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chemeClr val="tx1"/>
                </a:solidFill>
                <a:latin typeface="Helvetica Neue" pitchFamily="-84" charset="0"/>
                <a:ea typeface="ＭＳ Ｐゴシック" pitchFamily="-84" charset="-128"/>
                <a:sym typeface="Helvetica Neue" pitchFamily="-84" charset="0"/>
              </a:rPr>
              <a:t>ADD TO CART</a:t>
            </a:r>
            <a:endParaRPr lang="en-US" altLang="en-US" sz="1400" b="1" dirty="0">
              <a:solidFill>
                <a:schemeClr val="tx1"/>
              </a:solidFill>
              <a:latin typeface="Helvetica Neue" pitchFamily="-84" charset="0"/>
              <a:ea typeface="ＭＳ Ｐゴシック" pitchFamily="-84" charset="-128"/>
              <a:sym typeface="Helvetica Neue" pitchFamily="-84" charset="0"/>
            </a:endParaRPr>
          </a:p>
        </p:txBody>
      </p:sp>
      <p:sp>
        <p:nvSpPr>
          <p:cNvPr id="60" name="AutoShape 2"/>
          <p:cNvSpPr>
            <a:spLocks/>
          </p:cNvSpPr>
          <p:nvPr/>
        </p:nvSpPr>
        <p:spPr bwMode="auto">
          <a:xfrm>
            <a:off x="6414431" y="2439829"/>
            <a:ext cx="3213100" cy="3496117"/>
          </a:xfrm>
          <a:prstGeom prst="roundRect">
            <a:avLst>
              <a:gd name="adj" fmla="val 426"/>
            </a:avLst>
          </a:prstGeom>
          <a:solidFill>
            <a:srgbClr val="00B050"/>
          </a:solidFill>
          <a:ln w="63500">
            <a:noFill/>
            <a:miter lim="800000"/>
            <a:headEnd/>
            <a:tailEnd/>
          </a:ln>
          <a:effectLst>
            <a:outerShdw blurRad="25400" algn="ctr" rotWithShape="0">
              <a:schemeClr val="bg2">
                <a:alpha val="29999"/>
              </a:schemeClr>
            </a:outerShdw>
          </a:effectLst>
        </p:spPr>
        <p:txBody>
          <a:bodyPr lIns="0" tIns="0" rIns="-215" bIns="0" anchor="ctr"/>
          <a:lstStyle/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</a:t>
            </a: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NAME</a:t>
            </a: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	</a:t>
            </a: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£5.00</a:t>
            </a:r>
            <a:endParaRPr lang="en-US" sz="1500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</p:txBody>
      </p:sp>
      <p:sp>
        <p:nvSpPr>
          <p:cNvPr id="61" name="AutoShape 5"/>
          <p:cNvSpPr>
            <a:spLocks/>
          </p:cNvSpPr>
          <p:nvPr/>
        </p:nvSpPr>
        <p:spPr bwMode="auto">
          <a:xfrm>
            <a:off x="8234378" y="5356787"/>
            <a:ext cx="1301250" cy="469900"/>
          </a:xfrm>
          <a:prstGeom prst="roundRect">
            <a:avLst>
              <a:gd name="adj" fmla="val 10310"/>
            </a:avLst>
          </a:prstGeom>
          <a:solidFill>
            <a:srgbClr val="367FBA"/>
          </a:solidFill>
          <a:ln w="9525">
            <a:solidFill>
              <a:srgbClr val="1A4AA1"/>
            </a:solidFill>
            <a:miter lim="800000"/>
            <a:headEnd/>
            <a:tailEnd/>
          </a:ln>
          <a:extLst/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chemeClr val="tx1"/>
                </a:solidFill>
                <a:latin typeface="Helvetica Neue" pitchFamily="-84" charset="0"/>
                <a:ea typeface="ＭＳ Ｐゴシック" pitchFamily="-84" charset="-128"/>
                <a:sym typeface="Helvetica Neue" pitchFamily="-84" charset="0"/>
              </a:rPr>
              <a:t>ADD TO CART</a:t>
            </a:r>
            <a:endParaRPr lang="en-US" altLang="en-US" sz="1400" b="1" dirty="0">
              <a:solidFill>
                <a:schemeClr val="tx1"/>
              </a:solidFill>
              <a:latin typeface="Helvetica Neue" pitchFamily="-84" charset="0"/>
              <a:ea typeface="ＭＳ Ｐゴシック" pitchFamily="-84" charset="-128"/>
              <a:sym typeface="Helvetica Neue" pitchFamily="-8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399920" y="6048857"/>
            <a:ext cx="2932113" cy="368300"/>
            <a:chOff x="6718300" y="5854700"/>
            <a:chExt cx="2932113" cy="368300"/>
          </a:xfrm>
        </p:grpSpPr>
        <p:grpSp>
          <p:nvGrpSpPr>
            <p:cNvPr id="66" name="Group 65"/>
            <p:cNvGrpSpPr/>
            <p:nvPr/>
          </p:nvGrpSpPr>
          <p:grpSpPr>
            <a:xfrm>
              <a:off x="6718300" y="5854700"/>
              <a:ext cx="2932113" cy="368300"/>
              <a:chOff x="6718300" y="5854700"/>
              <a:chExt cx="2932113" cy="368300"/>
            </a:xfrm>
          </p:grpSpPr>
          <p:sp>
            <p:nvSpPr>
              <p:cNvPr id="68" name="Freeform 26"/>
              <p:cNvSpPr>
                <a:spLocks/>
              </p:cNvSpPr>
              <p:nvPr/>
            </p:nvSpPr>
            <p:spPr bwMode="auto">
              <a:xfrm>
                <a:off x="6718300" y="5854700"/>
                <a:ext cx="417513" cy="368300"/>
              </a:xfrm>
              <a:custGeom>
                <a:avLst/>
                <a:gdLst>
                  <a:gd name="T0" fmla="*/ 0 w 21600"/>
                  <a:gd name="T1" fmla="*/ 5595176 h 21600"/>
                  <a:gd name="T2" fmla="*/ 0 w 21600"/>
                  <a:gd name="T3" fmla="*/ 684680 h 21600"/>
                  <a:gd name="T4" fmla="*/ 901557 w 21600"/>
                  <a:gd name="T5" fmla="*/ 0 h 21600"/>
                  <a:gd name="T6" fmla="*/ 8070236 w 21600"/>
                  <a:gd name="T7" fmla="*/ 0 h 21600"/>
                  <a:gd name="T8" fmla="*/ 8070236 w 21600"/>
                  <a:gd name="T9" fmla="*/ 6279856 h 21600"/>
                  <a:gd name="T10" fmla="*/ 901557 w 21600"/>
                  <a:gd name="T11" fmla="*/ 6279856 h 21600"/>
                  <a:gd name="T12" fmla="*/ 0 w 21600"/>
                  <a:gd name="T13" fmla="*/ 5595176 h 21600"/>
                  <a:gd name="T14" fmla="*/ 0 w 21600"/>
                  <a:gd name="T15" fmla="*/ 559517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9245"/>
                    </a:moveTo>
                    <a:lnTo>
                      <a:pt x="0" y="2355"/>
                    </a:lnTo>
                    <a:cubicBezTo>
                      <a:pt x="0" y="1055"/>
                      <a:pt x="1081" y="0"/>
                      <a:pt x="2413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lnTo>
                      <a:pt x="2413" y="21600"/>
                    </a:lnTo>
                    <a:cubicBezTo>
                      <a:pt x="1081" y="21600"/>
                      <a:pt x="0" y="20545"/>
                      <a:pt x="0" y="19245"/>
                    </a:cubicBezTo>
                    <a:close/>
                    <a:moveTo>
                      <a:pt x="0" y="19245"/>
                    </a:moveTo>
                  </a:path>
                </a:pathLst>
              </a:custGeom>
              <a:solidFill>
                <a:srgbClr val="FFFEFE"/>
              </a:solidFill>
              <a:ln w="9525">
                <a:solidFill>
                  <a:srgbClr val="C4C4C4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>
                <a:lvl1pPr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808080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«</a:t>
                </a:r>
              </a:p>
            </p:txBody>
          </p:sp>
          <p:sp>
            <p:nvSpPr>
              <p:cNvPr id="69" name="Freeform 27"/>
              <p:cNvSpPr>
                <a:spLocks/>
              </p:cNvSpPr>
              <p:nvPr/>
            </p:nvSpPr>
            <p:spPr bwMode="auto">
              <a:xfrm>
                <a:off x="9231313" y="5854700"/>
                <a:ext cx="419100" cy="368300"/>
              </a:xfrm>
              <a:custGeom>
                <a:avLst/>
                <a:gdLst>
                  <a:gd name="T0" fmla="*/ 0 w 21600"/>
                  <a:gd name="T1" fmla="*/ 0 h 21600"/>
                  <a:gd name="T2" fmla="*/ 7225168 w 21600"/>
                  <a:gd name="T3" fmla="*/ 0 h 21600"/>
                  <a:gd name="T4" fmla="*/ 8131704 w 21600"/>
                  <a:gd name="T5" fmla="*/ 684680 h 21600"/>
                  <a:gd name="T6" fmla="*/ 8131704 w 21600"/>
                  <a:gd name="T7" fmla="*/ 5595176 h 21600"/>
                  <a:gd name="T8" fmla="*/ 7225168 w 21600"/>
                  <a:gd name="T9" fmla="*/ 6279856 h 21600"/>
                  <a:gd name="T10" fmla="*/ 0 w 21600"/>
                  <a:gd name="T11" fmla="*/ 6279856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0"/>
                    </a:moveTo>
                    <a:lnTo>
                      <a:pt x="19192" y="0"/>
                    </a:lnTo>
                    <a:cubicBezTo>
                      <a:pt x="20521" y="0"/>
                      <a:pt x="21600" y="1055"/>
                      <a:pt x="21600" y="2355"/>
                    </a:cubicBezTo>
                    <a:lnTo>
                      <a:pt x="21600" y="19245"/>
                    </a:lnTo>
                    <a:cubicBezTo>
                      <a:pt x="21600" y="20545"/>
                      <a:pt x="20521" y="21600"/>
                      <a:pt x="19192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EFE"/>
              </a:solidFill>
              <a:ln w="9525">
                <a:solidFill>
                  <a:srgbClr val="C4C4C4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>
                <a:lvl1pPr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4C86BE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»</a:t>
                </a:r>
              </a:p>
            </p:txBody>
          </p:sp>
          <p:sp>
            <p:nvSpPr>
              <p:cNvPr id="70" name="AutoShape 28"/>
              <p:cNvSpPr>
                <a:spLocks/>
              </p:cNvSpPr>
              <p:nvPr/>
            </p:nvSpPr>
            <p:spPr bwMode="auto">
              <a:xfrm>
                <a:off x="7543800" y="5854700"/>
                <a:ext cx="430213" cy="368300"/>
              </a:xfrm>
              <a:prstGeom prst="roundRect">
                <a:avLst>
                  <a:gd name="adj" fmla="val 0"/>
                </a:avLst>
              </a:prstGeom>
              <a:solidFill>
                <a:srgbClr val="FFFEFE"/>
              </a:solidFill>
              <a:ln w="9525">
                <a:solidFill>
                  <a:srgbClr val="C4C4C4"/>
                </a:solidFill>
                <a:miter lim="800000"/>
                <a:headEnd/>
                <a:tailEnd/>
              </a:ln>
            </p:spPr>
            <p:txBody>
              <a:bodyPr lIns="0" tIns="0" rIns="40639" bIns="0" anchor="ctr"/>
              <a:lstStyle>
                <a:lvl1pPr marL="39688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4C86BE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2</a:t>
                </a:r>
              </a:p>
            </p:txBody>
          </p:sp>
          <p:sp>
            <p:nvSpPr>
              <p:cNvPr id="71" name="AutoShape 29"/>
              <p:cNvSpPr>
                <a:spLocks/>
              </p:cNvSpPr>
              <p:nvPr/>
            </p:nvSpPr>
            <p:spPr bwMode="auto">
              <a:xfrm>
                <a:off x="7135813" y="5854700"/>
                <a:ext cx="428625" cy="368300"/>
              </a:xfrm>
              <a:prstGeom prst="roundRect">
                <a:avLst>
                  <a:gd name="adj" fmla="val 0"/>
                </a:avLst>
              </a:prstGeom>
              <a:solidFill>
                <a:srgbClr val="F2F2F2"/>
              </a:solidFill>
              <a:ln w="9525">
                <a:solidFill>
                  <a:srgbClr val="C4C4C4"/>
                </a:solidFill>
                <a:miter lim="800000"/>
                <a:headEnd/>
                <a:tailEnd/>
              </a:ln>
            </p:spPr>
            <p:txBody>
              <a:bodyPr lIns="0" tIns="0" rIns="40639" bIns="0" anchor="ctr"/>
              <a:lstStyle>
                <a:lvl1pPr marL="39688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300" dirty="0">
                    <a:solidFill>
                      <a:srgbClr val="676767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1</a:t>
                </a:r>
              </a:p>
            </p:txBody>
          </p:sp>
          <p:sp>
            <p:nvSpPr>
              <p:cNvPr id="72" name="AutoShape 30"/>
              <p:cNvSpPr>
                <a:spLocks/>
              </p:cNvSpPr>
              <p:nvPr/>
            </p:nvSpPr>
            <p:spPr bwMode="auto">
              <a:xfrm>
                <a:off x="8388350" y="5854700"/>
                <a:ext cx="430213" cy="368300"/>
              </a:xfrm>
              <a:prstGeom prst="roundRect">
                <a:avLst>
                  <a:gd name="adj" fmla="val 0"/>
                </a:avLst>
              </a:prstGeom>
              <a:solidFill>
                <a:srgbClr val="FFFEFE"/>
              </a:solidFill>
              <a:ln w="9525">
                <a:solidFill>
                  <a:srgbClr val="C4C4C4"/>
                </a:solidFill>
                <a:miter lim="800000"/>
                <a:headEnd/>
                <a:tailEnd/>
              </a:ln>
            </p:spPr>
            <p:txBody>
              <a:bodyPr lIns="0" tIns="0" rIns="40639" bIns="0" anchor="ctr"/>
              <a:lstStyle>
                <a:lvl1pPr marL="39688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300" dirty="0">
                    <a:solidFill>
                      <a:srgbClr val="4C86BE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4</a:t>
                </a:r>
              </a:p>
            </p:txBody>
          </p:sp>
          <p:sp>
            <p:nvSpPr>
              <p:cNvPr id="73" name="AutoShape 31"/>
              <p:cNvSpPr>
                <a:spLocks/>
              </p:cNvSpPr>
              <p:nvPr/>
            </p:nvSpPr>
            <p:spPr bwMode="auto">
              <a:xfrm>
                <a:off x="7972425" y="5854700"/>
                <a:ext cx="428625" cy="368300"/>
              </a:xfrm>
              <a:prstGeom prst="roundRect">
                <a:avLst>
                  <a:gd name="adj" fmla="val 0"/>
                </a:avLst>
              </a:prstGeom>
              <a:solidFill>
                <a:srgbClr val="FFFEFE"/>
              </a:solidFill>
              <a:ln w="9525">
                <a:solidFill>
                  <a:srgbClr val="C4C4C4"/>
                </a:solidFill>
                <a:miter lim="800000"/>
                <a:headEnd/>
                <a:tailEnd/>
              </a:ln>
            </p:spPr>
            <p:txBody>
              <a:bodyPr lIns="0" tIns="0" rIns="40639" bIns="0" anchor="ctr"/>
              <a:lstStyle>
                <a:lvl1pPr marL="39688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4C86BE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3</a:t>
                </a:r>
              </a:p>
            </p:txBody>
          </p:sp>
        </p:grpSp>
        <p:sp>
          <p:nvSpPr>
            <p:cNvPr id="67" name="AutoShape 32"/>
            <p:cNvSpPr>
              <a:spLocks/>
            </p:cNvSpPr>
            <p:nvPr/>
          </p:nvSpPr>
          <p:spPr bwMode="auto">
            <a:xfrm>
              <a:off x="8813800" y="5854700"/>
              <a:ext cx="428625" cy="368300"/>
            </a:xfrm>
            <a:prstGeom prst="roundRect">
              <a:avLst>
                <a:gd name="adj" fmla="val 0"/>
              </a:avLst>
            </a:prstGeom>
            <a:solidFill>
              <a:srgbClr val="FFFEFE"/>
            </a:solidFill>
            <a:ln w="9525">
              <a:solidFill>
                <a:srgbClr val="C4C4C4"/>
              </a:solidFill>
              <a:miter lim="800000"/>
              <a:headEnd/>
              <a:tailEnd/>
            </a:ln>
          </p:spPr>
          <p:txBody>
            <a:bodyPr lIns="0" tIns="0" rIns="40639" bIns="0" anchor="ctr"/>
            <a:lstStyle>
              <a:lvl1pPr marL="39688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4C86BE"/>
                  </a:solidFill>
                  <a:latin typeface="Helvetica Neue Medium" pitchFamily="-84" charset="0"/>
                  <a:ea typeface="ＭＳ Ｐゴシック" pitchFamily="-84" charset="-128"/>
                  <a:sym typeface="Helvetica Neue Medium" pitchFamily="-84" charset="0"/>
                </a:rPr>
                <a:t>5</a:t>
              </a:r>
            </a:p>
          </p:txBody>
        </p:sp>
      </p:grpSp>
      <p:sp>
        <p:nvSpPr>
          <p:cNvPr id="74" name="Rectangle 73"/>
          <p:cNvSpPr/>
          <p:nvPr/>
        </p:nvSpPr>
        <p:spPr>
          <a:xfrm>
            <a:off x="300808" y="6348401"/>
            <a:ext cx="3938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PlayStation 3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4" name="AutoShape 2"/>
          <p:cNvSpPr>
            <a:spLocks/>
          </p:cNvSpPr>
          <p:nvPr/>
        </p:nvSpPr>
        <p:spPr bwMode="auto">
          <a:xfrm>
            <a:off x="15370" y="7366408"/>
            <a:ext cx="3213100" cy="3496117"/>
          </a:xfrm>
          <a:prstGeom prst="roundRect">
            <a:avLst>
              <a:gd name="adj" fmla="val 426"/>
            </a:avLst>
          </a:prstGeom>
          <a:solidFill>
            <a:srgbClr val="00B050"/>
          </a:solidFill>
          <a:ln w="63500">
            <a:noFill/>
            <a:miter lim="800000"/>
            <a:headEnd/>
            <a:tailEnd/>
          </a:ln>
          <a:effectLst>
            <a:outerShdw blurRad="25400" algn="ctr" rotWithShape="0">
              <a:schemeClr val="bg2">
                <a:alpha val="29999"/>
              </a:schemeClr>
            </a:outerShdw>
          </a:effectLst>
        </p:spPr>
        <p:txBody>
          <a:bodyPr lIns="0" tIns="0" rIns="-215" bIns="0" anchor="ctr"/>
          <a:lstStyle/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</a:t>
            </a: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NAME</a:t>
            </a: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	</a:t>
            </a: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£3.00</a:t>
            </a:r>
            <a:endParaRPr lang="en-US" sz="1500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</p:txBody>
      </p:sp>
      <p:sp>
        <p:nvSpPr>
          <p:cNvPr id="85" name="AutoShape 5"/>
          <p:cNvSpPr>
            <a:spLocks/>
          </p:cNvSpPr>
          <p:nvPr/>
        </p:nvSpPr>
        <p:spPr bwMode="auto">
          <a:xfrm>
            <a:off x="1870070" y="10306900"/>
            <a:ext cx="1301250" cy="469900"/>
          </a:xfrm>
          <a:prstGeom prst="roundRect">
            <a:avLst>
              <a:gd name="adj" fmla="val 10310"/>
            </a:avLst>
          </a:prstGeom>
          <a:solidFill>
            <a:srgbClr val="367FBA"/>
          </a:solidFill>
          <a:ln w="9525">
            <a:solidFill>
              <a:srgbClr val="1A4AA1"/>
            </a:solidFill>
            <a:miter lim="800000"/>
            <a:headEnd/>
            <a:tailEnd/>
          </a:ln>
          <a:extLst/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chemeClr val="tx1"/>
                </a:solidFill>
                <a:latin typeface="Helvetica Neue" pitchFamily="-84" charset="0"/>
                <a:ea typeface="ＭＳ Ｐゴシック" pitchFamily="-84" charset="-128"/>
                <a:sym typeface="Helvetica Neue" pitchFamily="-84" charset="0"/>
              </a:rPr>
              <a:t>ADD TO CART</a:t>
            </a:r>
            <a:endParaRPr lang="en-US" altLang="en-US" sz="1400" b="1" dirty="0">
              <a:solidFill>
                <a:schemeClr val="tx1"/>
              </a:solidFill>
              <a:latin typeface="Helvetica Neue" pitchFamily="-84" charset="0"/>
              <a:ea typeface="ＭＳ Ｐゴシック" pitchFamily="-84" charset="-128"/>
              <a:sym typeface="Helvetica Neue" pitchFamily="-84" charset="0"/>
            </a:endParaRPr>
          </a:p>
        </p:txBody>
      </p:sp>
      <p:sp>
        <p:nvSpPr>
          <p:cNvPr id="90" name="AutoShape 2"/>
          <p:cNvSpPr>
            <a:spLocks/>
          </p:cNvSpPr>
          <p:nvPr/>
        </p:nvSpPr>
        <p:spPr bwMode="auto">
          <a:xfrm>
            <a:off x="6378070" y="7356883"/>
            <a:ext cx="3213100" cy="3496117"/>
          </a:xfrm>
          <a:prstGeom prst="roundRect">
            <a:avLst>
              <a:gd name="adj" fmla="val 426"/>
            </a:avLst>
          </a:prstGeom>
          <a:solidFill>
            <a:srgbClr val="00B050"/>
          </a:solidFill>
          <a:ln w="63500">
            <a:noFill/>
            <a:miter lim="800000"/>
            <a:headEnd/>
            <a:tailEnd/>
          </a:ln>
          <a:effectLst>
            <a:outerShdw blurRad="25400" algn="ctr" rotWithShape="0">
              <a:schemeClr val="bg2">
                <a:alpha val="29999"/>
              </a:schemeClr>
            </a:outerShdw>
          </a:effectLst>
        </p:spPr>
        <p:txBody>
          <a:bodyPr lIns="0" tIns="0" rIns="-215" bIns="0" anchor="ctr"/>
          <a:lstStyle/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</a:t>
            </a: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NAME</a:t>
            </a: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	</a:t>
            </a: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£3.00</a:t>
            </a:r>
            <a:endParaRPr lang="en-US" sz="1500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</p:txBody>
      </p:sp>
      <p:sp>
        <p:nvSpPr>
          <p:cNvPr id="91" name="AutoShape 5"/>
          <p:cNvSpPr>
            <a:spLocks/>
          </p:cNvSpPr>
          <p:nvPr/>
        </p:nvSpPr>
        <p:spPr bwMode="auto">
          <a:xfrm>
            <a:off x="8232770" y="10297375"/>
            <a:ext cx="1301250" cy="469900"/>
          </a:xfrm>
          <a:prstGeom prst="roundRect">
            <a:avLst>
              <a:gd name="adj" fmla="val 10310"/>
            </a:avLst>
          </a:prstGeom>
          <a:solidFill>
            <a:srgbClr val="367FBA"/>
          </a:solidFill>
          <a:ln w="9525">
            <a:solidFill>
              <a:srgbClr val="1A4AA1"/>
            </a:solidFill>
            <a:miter lim="800000"/>
            <a:headEnd/>
            <a:tailEnd/>
          </a:ln>
          <a:extLst/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chemeClr val="tx1"/>
                </a:solidFill>
                <a:latin typeface="Helvetica Neue" pitchFamily="-84" charset="0"/>
                <a:ea typeface="ＭＳ Ｐゴシック" pitchFamily="-84" charset="-128"/>
                <a:sym typeface="Helvetica Neue" pitchFamily="-84" charset="0"/>
              </a:rPr>
              <a:t>ADD TO CART</a:t>
            </a:r>
            <a:endParaRPr lang="en-US" altLang="en-US" sz="1400" b="1" dirty="0">
              <a:solidFill>
                <a:schemeClr val="tx1"/>
              </a:solidFill>
              <a:latin typeface="Helvetica Neue" pitchFamily="-84" charset="0"/>
              <a:ea typeface="ＭＳ Ｐゴシック" pitchFamily="-84" charset="-128"/>
              <a:sym typeface="Helvetica Neue" pitchFamily="-84" charset="0"/>
            </a:endParaRPr>
          </a:p>
        </p:txBody>
      </p:sp>
      <p:sp>
        <p:nvSpPr>
          <p:cNvPr id="92" name="AutoShape 2"/>
          <p:cNvSpPr>
            <a:spLocks/>
          </p:cNvSpPr>
          <p:nvPr/>
        </p:nvSpPr>
        <p:spPr bwMode="auto">
          <a:xfrm>
            <a:off x="3206245" y="7366408"/>
            <a:ext cx="3213100" cy="3496117"/>
          </a:xfrm>
          <a:prstGeom prst="roundRect">
            <a:avLst>
              <a:gd name="adj" fmla="val 426"/>
            </a:avLst>
          </a:prstGeom>
          <a:solidFill>
            <a:srgbClr val="00B050"/>
          </a:solidFill>
          <a:ln w="63500">
            <a:noFill/>
            <a:miter lim="800000"/>
            <a:headEnd/>
            <a:tailEnd/>
          </a:ln>
          <a:effectLst>
            <a:outerShdw blurRad="25400" algn="ctr" rotWithShape="0">
              <a:schemeClr val="bg2">
                <a:alpha val="29999"/>
              </a:schemeClr>
            </a:outerShdw>
          </a:effectLst>
        </p:spPr>
        <p:txBody>
          <a:bodyPr lIns="0" tIns="0" rIns="-215" bIns="0" anchor="ctr"/>
          <a:lstStyle/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>
              <a:defRPr/>
            </a:pPr>
            <a:endParaRPr lang="en-US" sz="1300" b="1" dirty="0">
              <a:solidFill>
                <a:srgbClr val="82828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</a:t>
            </a: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 smtClean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l">
              <a:defRPr/>
            </a:pPr>
            <a:endParaRPr lang="en-US" sz="2400" b="1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NAME</a:t>
            </a:r>
          </a:p>
          <a:p>
            <a:pPr algn="l">
              <a:defRPr/>
            </a:pPr>
            <a:r>
              <a:rPr lang="en-US" sz="2400" b="1" dirty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	</a:t>
            </a:r>
            <a:r>
              <a:rPr lang="en-US" sz="2400" b="1" dirty="0" smtClean="0">
                <a:solidFill>
                  <a:srgbClr val="1A1A1A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£3.00</a:t>
            </a:r>
            <a:endParaRPr lang="en-US" sz="1500" dirty="0">
              <a:solidFill>
                <a:srgbClr val="1A1A1A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</p:txBody>
      </p:sp>
      <p:sp>
        <p:nvSpPr>
          <p:cNvPr id="93" name="AutoShape 5"/>
          <p:cNvSpPr>
            <a:spLocks/>
          </p:cNvSpPr>
          <p:nvPr/>
        </p:nvSpPr>
        <p:spPr bwMode="auto">
          <a:xfrm>
            <a:off x="5060945" y="10306900"/>
            <a:ext cx="1301250" cy="469900"/>
          </a:xfrm>
          <a:prstGeom prst="roundRect">
            <a:avLst>
              <a:gd name="adj" fmla="val 10310"/>
            </a:avLst>
          </a:prstGeom>
          <a:solidFill>
            <a:srgbClr val="367FBA"/>
          </a:solidFill>
          <a:ln w="9525">
            <a:solidFill>
              <a:srgbClr val="1A4AA1"/>
            </a:solidFill>
            <a:miter lim="800000"/>
            <a:headEnd/>
            <a:tailEnd/>
          </a:ln>
          <a:extLst/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chemeClr val="tx1"/>
                </a:solidFill>
                <a:latin typeface="Helvetica Neue" pitchFamily="-84" charset="0"/>
                <a:ea typeface="ＭＳ Ｐゴシック" pitchFamily="-84" charset="-128"/>
                <a:sym typeface="Helvetica Neue" pitchFamily="-84" charset="0"/>
              </a:rPr>
              <a:t>ADD TO CART</a:t>
            </a:r>
            <a:endParaRPr lang="en-US" altLang="en-US" sz="1400" b="1" dirty="0">
              <a:solidFill>
                <a:schemeClr val="tx1"/>
              </a:solidFill>
              <a:latin typeface="Helvetica Neue" pitchFamily="-84" charset="0"/>
              <a:ea typeface="ＭＳ Ｐゴシック" pitchFamily="-84" charset="-128"/>
              <a:sym typeface="Helvetica Neue" pitchFamily="-8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3315493" y="10938725"/>
            <a:ext cx="2932113" cy="368300"/>
            <a:chOff x="6718300" y="5854700"/>
            <a:chExt cx="2932113" cy="368300"/>
          </a:xfrm>
        </p:grpSpPr>
        <p:grpSp>
          <p:nvGrpSpPr>
            <p:cNvPr id="98" name="Group 97"/>
            <p:cNvGrpSpPr/>
            <p:nvPr/>
          </p:nvGrpSpPr>
          <p:grpSpPr>
            <a:xfrm>
              <a:off x="6718300" y="5854700"/>
              <a:ext cx="2932113" cy="368300"/>
              <a:chOff x="6718300" y="5854700"/>
              <a:chExt cx="2932113" cy="368300"/>
            </a:xfrm>
          </p:grpSpPr>
          <p:sp>
            <p:nvSpPr>
              <p:cNvPr id="100" name="Freeform 26"/>
              <p:cNvSpPr>
                <a:spLocks/>
              </p:cNvSpPr>
              <p:nvPr/>
            </p:nvSpPr>
            <p:spPr bwMode="auto">
              <a:xfrm>
                <a:off x="6718300" y="5854700"/>
                <a:ext cx="417513" cy="368300"/>
              </a:xfrm>
              <a:custGeom>
                <a:avLst/>
                <a:gdLst>
                  <a:gd name="T0" fmla="*/ 0 w 21600"/>
                  <a:gd name="T1" fmla="*/ 5595176 h 21600"/>
                  <a:gd name="T2" fmla="*/ 0 w 21600"/>
                  <a:gd name="T3" fmla="*/ 684680 h 21600"/>
                  <a:gd name="T4" fmla="*/ 901557 w 21600"/>
                  <a:gd name="T5" fmla="*/ 0 h 21600"/>
                  <a:gd name="T6" fmla="*/ 8070236 w 21600"/>
                  <a:gd name="T7" fmla="*/ 0 h 21600"/>
                  <a:gd name="T8" fmla="*/ 8070236 w 21600"/>
                  <a:gd name="T9" fmla="*/ 6279856 h 21600"/>
                  <a:gd name="T10" fmla="*/ 901557 w 21600"/>
                  <a:gd name="T11" fmla="*/ 6279856 h 21600"/>
                  <a:gd name="T12" fmla="*/ 0 w 21600"/>
                  <a:gd name="T13" fmla="*/ 5595176 h 21600"/>
                  <a:gd name="T14" fmla="*/ 0 w 21600"/>
                  <a:gd name="T15" fmla="*/ 559517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9245"/>
                    </a:moveTo>
                    <a:lnTo>
                      <a:pt x="0" y="2355"/>
                    </a:lnTo>
                    <a:cubicBezTo>
                      <a:pt x="0" y="1055"/>
                      <a:pt x="1081" y="0"/>
                      <a:pt x="2413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lnTo>
                      <a:pt x="2413" y="21600"/>
                    </a:lnTo>
                    <a:cubicBezTo>
                      <a:pt x="1081" y="21600"/>
                      <a:pt x="0" y="20545"/>
                      <a:pt x="0" y="19245"/>
                    </a:cubicBezTo>
                    <a:close/>
                    <a:moveTo>
                      <a:pt x="0" y="19245"/>
                    </a:moveTo>
                  </a:path>
                </a:pathLst>
              </a:custGeom>
              <a:solidFill>
                <a:srgbClr val="FFFEFE"/>
              </a:solidFill>
              <a:ln w="9525">
                <a:solidFill>
                  <a:srgbClr val="C4C4C4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>
                <a:lvl1pPr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808080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«</a:t>
                </a:r>
              </a:p>
            </p:txBody>
          </p:sp>
          <p:sp>
            <p:nvSpPr>
              <p:cNvPr id="101" name="Freeform 27"/>
              <p:cNvSpPr>
                <a:spLocks/>
              </p:cNvSpPr>
              <p:nvPr/>
            </p:nvSpPr>
            <p:spPr bwMode="auto">
              <a:xfrm>
                <a:off x="9231313" y="5854700"/>
                <a:ext cx="419100" cy="368300"/>
              </a:xfrm>
              <a:custGeom>
                <a:avLst/>
                <a:gdLst>
                  <a:gd name="T0" fmla="*/ 0 w 21600"/>
                  <a:gd name="T1" fmla="*/ 0 h 21600"/>
                  <a:gd name="T2" fmla="*/ 7225168 w 21600"/>
                  <a:gd name="T3" fmla="*/ 0 h 21600"/>
                  <a:gd name="T4" fmla="*/ 8131704 w 21600"/>
                  <a:gd name="T5" fmla="*/ 684680 h 21600"/>
                  <a:gd name="T6" fmla="*/ 8131704 w 21600"/>
                  <a:gd name="T7" fmla="*/ 5595176 h 21600"/>
                  <a:gd name="T8" fmla="*/ 7225168 w 21600"/>
                  <a:gd name="T9" fmla="*/ 6279856 h 21600"/>
                  <a:gd name="T10" fmla="*/ 0 w 21600"/>
                  <a:gd name="T11" fmla="*/ 6279856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0"/>
                    </a:moveTo>
                    <a:lnTo>
                      <a:pt x="19192" y="0"/>
                    </a:lnTo>
                    <a:cubicBezTo>
                      <a:pt x="20521" y="0"/>
                      <a:pt x="21600" y="1055"/>
                      <a:pt x="21600" y="2355"/>
                    </a:cubicBezTo>
                    <a:lnTo>
                      <a:pt x="21600" y="19245"/>
                    </a:lnTo>
                    <a:cubicBezTo>
                      <a:pt x="21600" y="20545"/>
                      <a:pt x="20521" y="21600"/>
                      <a:pt x="19192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EFE"/>
              </a:solidFill>
              <a:ln w="9525">
                <a:solidFill>
                  <a:srgbClr val="C4C4C4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>
                <a:lvl1pPr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4C86BE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»</a:t>
                </a:r>
              </a:p>
            </p:txBody>
          </p:sp>
          <p:sp>
            <p:nvSpPr>
              <p:cNvPr id="102" name="AutoShape 28"/>
              <p:cNvSpPr>
                <a:spLocks/>
              </p:cNvSpPr>
              <p:nvPr/>
            </p:nvSpPr>
            <p:spPr bwMode="auto">
              <a:xfrm>
                <a:off x="7543800" y="5854700"/>
                <a:ext cx="430213" cy="368300"/>
              </a:xfrm>
              <a:prstGeom prst="roundRect">
                <a:avLst>
                  <a:gd name="adj" fmla="val 0"/>
                </a:avLst>
              </a:prstGeom>
              <a:solidFill>
                <a:srgbClr val="FFFEFE"/>
              </a:solidFill>
              <a:ln w="9525">
                <a:solidFill>
                  <a:srgbClr val="C4C4C4"/>
                </a:solidFill>
                <a:miter lim="800000"/>
                <a:headEnd/>
                <a:tailEnd/>
              </a:ln>
            </p:spPr>
            <p:txBody>
              <a:bodyPr lIns="0" tIns="0" rIns="40639" bIns="0" anchor="ctr"/>
              <a:lstStyle>
                <a:lvl1pPr marL="39688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4C86BE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2</a:t>
                </a:r>
              </a:p>
            </p:txBody>
          </p:sp>
          <p:sp>
            <p:nvSpPr>
              <p:cNvPr id="103" name="AutoShape 29"/>
              <p:cNvSpPr>
                <a:spLocks/>
              </p:cNvSpPr>
              <p:nvPr/>
            </p:nvSpPr>
            <p:spPr bwMode="auto">
              <a:xfrm>
                <a:off x="7135813" y="5854700"/>
                <a:ext cx="428625" cy="368300"/>
              </a:xfrm>
              <a:prstGeom prst="roundRect">
                <a:avLst>
                  <a:gd name="adj" fmla="val 0"/>
                </a:avLst>
              </a:prstGeom>
              <a:solidFill>
                <a:srgbClr val="F2F2F2"/>
              </a:solidFill>
              <a:ln w="9525">
                <a:solidFill>
                  <a:srgbClr val="C4C4C4"/>
                </a:solidFill>
                <a:miter lim="800000"/>
                <a:headEnd/>
                <a:tailEnd/>
              </a:ln>
            </p:spPr>
            <p:txBody>
              <a:bodyPr lIns="0" tIns="0" rIns="40639" bIns="0" anchor="ctr"/>
              <a:lstStyle>
                <a:lvl1pPr marL="39688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300" dirty="0">
                    <a:solidFill>
                      <a:srgbClr val="676767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1</a:t>
                </a:r>
              </a:p>
            </p:txBody>
          </p:sp>
          <p:sp>
            <p:nvSpPr>
              <p:cNvPr id="104" name="AutoShape 30"/>
              <p:cNvSpPr>
                <a:spLocks/>
              </p:cNvSpPr>
              <p:nvPr/>
            </p:nvSpPr>
            <p:spPr bwMode="auto">
              <a:xfrm>
                <a:off x="8388350" y="5854700"/>
                <a:ext cx="430213" cy="368300"/>
              </a:xfrm>
              <a:prstGeom prst="roundRect">
                <a:avLst>
                  <a:gd name="adj" fmla="val 0"/>
                </a:avLst>
              </a:prstGeom>
              <a:solidFill>
                <a:srgbClr val="FFFEFE"/>
              </a:solidFill>
              <a:ln w="9525">
                <a:solidFill>
                  <a:srgbClr val="C4C4C4"/>
                </a:solidFill>
                <a:miter lim="800000"/>
                <a:headEnd/>
                <a:tailEnd/>
              </a:ln>
            </p:spPr>
            <p:txBody>
              <a:bodyPr lIns="0" tIns="0" rIns="40639" bIns="0" anchor="ctr"/>
              <a:lstStyle>
                <a:lvl1pPr marL="39688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300" dirty="0">
                    <a:solidFill>
                      <a:srgbClr val="4C86BE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4</a:t>
                </a:r>
              </a:p>
            </p:txBody>
          </p:sp>
          <p:sp>
            <p:nvSpPr>
              <p:cNvPr id="105" name="AutoShape 31"/>
              <p:cNvSpPr>
                <a:spLocks/>
              </p:cNvSpPr>
              <p:nvPr/>
            </p:nvSpPr>
            <p:spPr bwMode="auto">
              <a:xfrm>
                <a:off x="7972425" y="5854700"/>
                <a:ext cx="428625" cy="368300"/>
              </a:xfrm>
              <a:prstGeom prst="roundRect">
                <a:avLst>
                  <a:gd name="adj" fmla="val 0"/>
                </a:avLst>
              </a:prstGeom>
              <a:solidFill>
                <a:srgbClr val="FFFEFE"/>
              </a:solidFill>
              <a:ln w="9525">
                <a:solidFill>
                  <a:srgbClr val="C4C4C4"/>
                </a:solidFill>
                <a:miter lim="800000"/>
                <a:headEnd/>
                <a:tailEnd/>
              </a:ln>
            </p:spPr>
            <p:txBody>
              <a:bodyPr lIns="0" tIns="0" rIns="40639" bIns="0" anchor="ctr"/>
              <a:lstStyle>
                <a:lvl1pPr marL="39688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eaLnBrk="1" hangingPunct="1"/>
                <a:r>
                  <a:rPr lang="en-US" altLang="en-US" sz="1300">
                    <a:solidFill>
                      <a:srgbClr val="4C86BE"/>
                    </a:solidFill>
                    <a:latin typeface="Helvetica Neue Medium" pitchFamily="-84" charset="0"/>
                    <a:ea typeface="ＭＳ Ｐゴシック" pitchFamily="-84" charset="-128"/>
                    <a:sym typeface="Helvetica Neue Medium" pitchFamily="-84" charset="0"/>
                  </a:rPr>
                  <a:t>3</a:t>
                </a:r>
              </a:p>
            </p:txBody>
          </p:sp>
        </p:grpSp>
        <p:sp>
          <p:nvSpPr>
            <p:cNvPr id="99" name="AutoShape 32"/>
            <p:cNvSpPr>
              <a:spLocks/>
            </p:cNvSpPr>
            <p:nvPr/>
          </p:nvSpPr>
          <p:spPr bwMode="auto">
            <a:xfrm>
              <a:off x="8813800" y="5854700"/>
              <a:ext cx="428625" cy="368300"/>
            </a:xfrm>
            <a:prstGeom prst="roundRect">
              <a:avLst>
                <a:gd name="adj" fmla="val 0"/>
              </a:avLst>
            </a:prstGeom>
            <a:solidFill>
              <a:srgbClr val="FFFEFE"/>
            </a:solidFill>
            <a:ln w="9525">
              <a:solidFill>
                <a:srgbClr val="C4C4C4"/>
              </a:solidFill>
              <a:miter lim="800000"/>
              <a:headEnd/>
              <a:tailEnd/>
            </a:ln>
          </p:spPr>
          <p:txBody>
            <a:bodyPr lIns="0" tIns="0" rIns="40639" bIns="0" anchor="ctr"/>
            <a:lstStyle>
              <a:lvl1pPr marL="39688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4C86BE"/>
                  </a:solidFill>
                  <a:latin typeface="Helvetica Neue Medium" pitchFamily="-84" charset="0"/>
                  <a:ea typeface="ＭＳ Ｐゴシック" pitchFamily="-84" charset="-128"/>
                  <a:sym typeface="Helvetica Neue Medium" pitchFamily="-84" charset="0"/>
                </a:rPr>
                <a:t>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1" y="2784518"/>
            <a:ext cx="2937475" cy="1885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t="24373" r="-3051" b="19288"/>
          <a:stretch/>
        </p:blipFill>
        <p:spPr>
          <a:xfrm>
            <a:off x="3396761" y="2888865"/>
            <a:ext cx="3142831" cy="1770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164" y="2868857"/>
            <a:ext cx="2806187" cy="1801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9" y="7681017"/>
            <a:ext cx="2906811" cy="1937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5" b="21970"/>
          <a:stretch/>
        </p:blipFill>
        <p:spPr>
          <a:xfrm>
            <a:off x="3445181" y="7812930"/>
            <a:ext cx="2766935" cy="1746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3" b="2995"/>
          <a:stretch/>
        </p:blipFill>
        <p:spPr>
          <a:xfrm>
            <a:off x="6504615" y="7777612"/>
            <a:ext cx="2950736" cy="1784446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0" y="11403724"/>
            <a:ext cx="9601200" cy="13978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231275" y="11440942"/>
            <a:ext cx="137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/>
              <a:t>SKIN</a:t>
            </a:r>
          </a:p>
          <a:p>
            <a:r>
              <a:rPr lang="en-GB" sz="1600" dirty="0" smtClean="0"/>
              <a:t>HOME</a:t>
            </a:r>
            <a:br>
              <a:rPr lang="en-GB" sz="1600" dirty="0" smtClean="0"/>
            </a:br>
            <a:r>
              <a:rPr lang="en-GB" sz="1600" dirty="0" smtClean="0"/>
              <a:t>XBOX</a:t>
            </a:r>
            <a:br>
              <a:rPr lang="en-GB" sz="1600" dirty="0" smtClean="0"/>
            </a:br>
            <a:r>
              <a:rPr lang="en-GB" sz="1600" dirty="0" smtClean="0"/>
              <a:t>PLAYSTATION</a:t>
            </a:r>
            <a:br>
              <a:rPr lang="en-GB" sz="1600" dirty="0" smtClean="0"/>
            </a:br>
            <a:r>
              <a:rPr lang="en-GB" sz="1600" dirty="0" smtClean="0"/>
              <a:t>Contacts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00248" y="11440942"/>
            <a:ext cx="260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Visit our Facebook and Twitter social media sites</a:t>
            </a:r>
            <a:endParaRPr lang="en-GB" sz="16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77" y="12025717"/>
            <a:ext cx="738664" cy="73866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62" y="12029881"/>
            <a:ext cx="735378" cy="7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5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20"/>
            <a:ext cx="2417474" cy="1271752"/>
          </a:xfrm>
          <a:prstGeom prst="rect">
            <a:avLst/>
          </a:prstGeom>
        </p:spPr>
      </p:pic>
      <p:sp>
        <p:nvSpPr>
          <p:cNvPr id="5" name="AutoShape 16"/>
          <p:cNvSpPr>
            <a:spLocks/>
          </p:cNvSpPr>
          <p:nvPr/>
        </p:nvSpPr>
        <p:spPr bwMode="auto">
          <a:xfrm>
            <a:off x="2417474" y="0"/>
            <a:ext cx="7183726" cy="788275"/>
          </a:xfrm>
          <a:prstGeom prst="roundRect">
            <a:avLst>
              <a:gd name="adj" fmla="val 6699"/>
            </a:avLst>
          </a:prstGeom>
          <a:solidFill>
            <a:srgbClr val="E9E9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en-US" sz="1400" dirty="0" smtClean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                                               </a:t>
            </a:r>
            <a:endParaRPr lang="en-US" altLang="en-US" sz="1400" dirty="0">
              <a:solidFill>
                <a:srgbClr val="4D4D4D"/>
              </a:solidFill>
              <a:latin typeface="Helvetica Neue Medium" pitchFamily="-84" charset="0"/>
              <a:ea typeface="ＭＳ Ｐゴシック" pitchFamily="-84" charset="-128"/>
              <a:sym typeface="Helvetica Neue Medium" pitchFamily="-84" charset="0"/>
            </a:endParaRPr>
          </a:p>
        </p:txBody>
      </p:sp>
      <p:sp>
        <p:nvSpPr>
          <p:cNvPr id="6" name="AutoShape 17"/>
          <p:cNvSpPr>
            <a:spLocks/>
          </p:cNvSpPr>
          <p:nvPr/>
        </p:nvSpPr>
        <p:spPr bwMode="auto">
          <a:xfrm>
            <a:off x="5429903" y="82986"/>
            <a:ext cx="1174528" cy="622300"/>
          </a:xfrm>
          <a:prstGeom prst="roundRect">
            <a:avLst>
              <a:gd name="adj" fmla="val 0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PlayStation</a:t>
            </a:r>
            <a:endParaRPr lang="en-US" altLang="en-US" sz="1600" dirty="0">
              <a:solidFill>
                <a:srgbClr val="4D4D4D"/>
              </a:solidFill>
              <a:latin typeface="Helvetica Neue Medium" pitchFamily="-84" charset="0"/>
              <a:ea typeface="ＭＳ Ｐゴシック" pitchFamily="-84" charset="-128"/>
              <a:sym typeface="Helvetica Neue Medium" pitchFamily="-84" charset="0"/>
            </a:endParaRPr>
          </a:p>
        </p:txBody>
      </p:sp>
      <p:sp>
        <p:nvSpPr>
          <p:cNvPr id="7" name="AutoShape 17"/>
          <p:cNvSpPr>
            <a:spLocks/>
          </p:cNvSpPr>
          <p:nvPr/>
        </p:nvSpPr>
        <p:spPr bwMode="auto">
          <a:xfrm>
            <a:off x="6856590" y="95576"/>
            <a:ext cx="1174528" cy="622300"/>
          </a:xfrm>
          <a:prstGeom prst="roundRect">
            <a:avLst>
              <a:gd name="adj" fmla="val 0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Contact us </a:t>
            </a:r>
            <a:endParaRPr lang="en-US" altLang="en-US" sz="1600" dirty="0">
              <a:solidFill>
                <a:srgbClr val="4D4D4D"/>
              </a:solidFill>
              <a:latin typeface="Helvetica Neue Medium" pitchFamily="-84" charset="0"/>
              <a:ea typeface="ＭＳ Ｐゴシック" pitchFamily="-84" charset="-128"/>
              <a:sym typeface="Helvetica Neue Medium" pitchFamily="-84" charset="0"/>
            </a:endParaRPr>
          </a:p>
        </p:txBody>
      </p:sp>
      <p:sp>
        <p:nvSpPr>
          <p:cNvPr id="8" name="AutoShape 17"/>
          <p:cNvSpPr>
            <a:spLocks/>
          </p:cNvSpPr>
          <p:nvPr/>
        </p:nvSpPr>
        <p:spPr bwMode="auto">
          <a:xfrm>
            <a:off x="4001720" y="95577"/>
            <a:ext cx="1174528" cy="622299"/>
          </a:xfrm>
          <a:prstGeom prst="roundRect">
            <a:avLst>
              <a:gd name="adj" fmla="val 0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XBOX</a:t>
            </a:r>
            <a:endParaRPr lang="en-US" altLang="en-US" sz="1600" dirty="0">
              <a:solidFill>
                <a:srgbClr val="4D4D4D"/>
              </a:solidFill>
              <a:latin typeface="Helvetica Neue Medium" pitchFamily="-84" charset="0"/>
              <a:ea typeface="ＭＳ Ｐゴシック" pitchFamily="-84" charset="-128"/>
              <a:sym typeface="Helvetica Neue Medium" pitchFamily="-84" charset="0"/>
            </a:endParaRPr>
          </a:p>
        </p:txBody>
      </p:sp>
      <p:sp>
        <p:nvSpPr>
          <p:cNvPr id="9" name="AutoShape 17"/>
          <p:cNvSpPr>
            <a:spLocks/>
          </p:cNvSpPr>
          <p:nvPr/>
        </p:nvSpPr>
        <p:spPr bwMode="auto">
          <a:xfrm>
            <a:off x="2622333" y="95577"/>
            <a:ext cx="1174528" cy="597119"/>
          </a:xfrm>
          <a:prstGeom prst="roundRect">
            <a:avLst>
              <a:gd name="adj" fmla="val 0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353636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215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D4D4D"/>
                </a:solidFill>
                <a:latin typeface="Helvetica Neue Medium" pitchFamily="-84" charset="0"/>
                <a:ea typeface="ＭＳ Ｐゴシック" pitchFamily="-84" charset="-128"/>
                <a:sym typeface="Helvetica Neue Medium" pitchFamily="-84" charset="0"/>
              </a:rPr>
              <a:t>Home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77" y="264916"/>
            <a:ext cx="766810" cy="4055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311" y="193727"/>
            <a:ext cx="421779" cy="425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1"/>
          <a:stretch/>
        </p:blipFill>
        <p:spPr>
          <a:xfrm>
            <a:off x="6109137" y="788712"/>
            <a:ext cx="3492063" cy="5289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50194" y="907545"/>
            <a:ext cx="189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THIS IS A DROPDOWN</a:t>
            </a:r>
            <a:endParaRPr lang="en-GB" sz="1400" dirty="0"/>
          </a:p>
        </p:txBody>
      </p:sp>
      <p:sp>
        <p:nvSpPr>
          <p:cNvPr id="23" name="Rectangle 22"/>
          <p:cNvSpPr/>
          <p:nvPr/>
        </p:nvSpPr>
        <p:spPr>
          <a:xfrm>
            <a:off x="506598" y="1424149"/>
            <a:ext cx="3821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CONTACT US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9034" y="2645923"/>
            <a:ext cx="5890103" cy="4552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ANY PROBLEMS?</a:t>
            </a:r>
          </a:p>
          <a:p>
            <a:pPr algn="ctr"/>
            <a:endParaRPr lang="en-GB" dirty="0" smtClean="0"/>
          </a:p>
          <a:p>
            <a:r>
              <a:rPr lang="en-GB" dirty="0" smtClean="0"/>
              <a:t>NAME:</a:t>
            </a:r>
          </a:p>
          <a:p>
            <a:endParaRPr lang="en-GB" dirty="0" smtClean="0"/>
          </a:p>
          <a:p>
            <a:r>
              <a:rPr lang="en-GB" dirty="0" smtClean="0"/>
              <a:t>EMAIL:</a:t>
            </a:r>
          </a:p>
          <a:p>
            <a:endParaRPr lang="en-GB" dirty="0" smtClean="0"/>
          </a:p>
          <a:p>
            <a:r>
              <a:rPr lang="en-GB" dirty="0" smtClean="0"/>
              <a:t>RE-TYPE EMAIL:</a:t>
            </a:r>
          </a:p>
          <a:p>
            <a:endParaRPr lang="en-GB" dirty="0" smtClean="0"/>
          </a:p>
          <a:p>
            <a:r>
              <a:rPr lang="en-GB" dirty="0" smtClean="0"/>
              <a:t>PROBLEM: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1757524" y="7204524"/>
            <a:ext cx="20419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ACCOUNTS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9651" y="8054502"/>
            <a:ext cx="2047823" cy="8949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LOG IN</a:t>
            </a:r>
            <a:endParaRPr lang="en-GB" sz="4400" dirty="0"/>
          </a:p>
        </p:txBody>
      </p:sp>
      <p:sp>
        <p:nvSpPr>
          <p:cNvPr id="27" name="Rectangle 26"/>
          <p:cNvSpPr/>
          <p:nvPr/>
        </p:nvSpPr>
        <p:spPr>
          <a:xfrm>
            <a:off x="2778508" y="8054501"/>
            <a:ext cx="2047823" cy="8949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SIGN UP</a:t>
            </a:r>
            <a:endParaRPr lang="en-GB" sz="4000" dirty="0"/>
          </a:p>
        </p:txBody>
      </p:sp>
      <p:sp>
        <p:nvSpPr>
          <p:cNvPr id="28" name="Rounded Rectangle 27"/>
          <p:cNvSpPr/>
          <p:nvPr/>
        </p:nvSpPr>
        <p:spPr>
          <a:xfrm>
            <a:off x="0" y="11403724"/>
            <a:ext cx="9601200" cy="13978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231275" y="11440942"/>
            <a:ext cx="137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/>
              <a:t>SKIN</a:t>
            </a:r>
          </a:p>
          <a:p>
            <a:r>
              <a:rPr lang="en-GB" sz="1600" dirty="0" smtClean="0"/>
              <a:t>HOME</a:t>
            </a:r>
            <a:br>
              <a:rPr lang="en-GB" sz="1600" dirty="0" smtClean="0"/>
            </a:br>
            <a:r>
              <a:rPr lang="en-GB" sz="1600" dirty="0" smtClean="0"/>
              <a:t>XBOX</a:t>
            </a:r>
            <a:br>
              <a:rPr lang="en-GB" sz="1600" dirty="0" smtClean="0"/>
            </a:br>
            <a:r>
              <a:rPr lang="en-GB" sz="1600" dirty="0" smtClean="0"/>
              <a:t>PLAYSTATION</a:t>
            </a:r>
            <a:br>
              <a:rPr lang="en-GB" sz="1600" dirty="0" smtClean="0"/>
            </a:br>
            <a:r>
              <a:rPr lang="en-GB" sz="1600" dirty="0" smtClean="0"/>
              <a:t>Contacts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0248" y="11440942"/>
            <a:ext cx="260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Visit our Facebook and Twitter social media sites</a:t>
            </a:r>
            <a:endParaRPr lang="en-GB" sz="16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77" y="12025717"/>
            <a:ext cx="738664" cy="7386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62" y="12029881"/>
            <a:ext cx="735378" cy="7345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9335" y="10563779"/>
            <a:ext cx="7139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OUR EMAIL IS: HELP@SKINZ.COM</a:t>
            </a:r>
            <a:endParaRPr lang="en-GB" sz="3200" dirty="0"/>
          </a:p>
        </p:txBody>
      </p:sp>
      <p:sp>
        <p:nvSpPr>
          <p:cNvPr id="34" name="Rectangle 33"/>
          <p:cNvSpPr/>
          <p:nvPr/>
        </p:nvSpPr>
        <p:spPr>
          <a:xfrm>
            <a:off x="5898247" y="7294094"/>
            <a:ext cx="3359953" cy="22957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MAP OF OUR SITE</a:t>
            </a:r>
            <a:endParaRPr lang="en-GB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37" y="2672864"/>
            <a:ext cx="3626479" cy="19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10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229</Words>
  <Application>Microsoft Office PowerPoint</Application>
  <PresentationFormat>A3 Paper (297x420 mm)</PresentationFormat>
  <Paragraphs>216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ＭＳ Ｐゴシック</vt:lpstr>
      <vt:lpstr>Arial</vt:lpstr>
      <vt:lpstr>Calibri</vt:lpstr>
      <vt:lpstr>Calibri Light</vt:lpstr>
      <vt:lpstr>Helvetica Neue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Cheadle &amp; Marple College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S0084365 Parker, Alexander Guy</dc:creator>
  <cp:lastModifiedBy>Priya Joshi</cp:lastModifiedBy>
  <cp:revision>19</cp:revision>
  <dcterms:created xsi:type="dcterms:W3CDTF">2016-03-01T11:03:46Z</dcterms:created>
  <dcterms:modified xsi:type="dcterms:W3CDTF">2016-03-18T13:57:05Z</dcterms:modified>
</cp:coreProperties>
</file>